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6"/>
  </p:notesMasterIdLst>
  <p:sldIdLst>
    <p:sldId id="1128" r:id="rId5"/>
    <p:sldId id="1132" r:id="rId6"/>
    <p:sldId id="1130" r:id="rId7"/>
    <p:sldId id="1141" r:id="rId8"/>
    <p:sldId id="517" r:id="rId9"/>
    <p:sldId id="1143" r:id="rId10"/>
    <p:sldId id="1147" r:id="rId11"/>
    <p:sldId id="424" r:id="rId12"/>
    <p:sldId id="426" r:id="rId13"/>
    <p:sldId id="480" r:id="rId14"/>
    <p:sldId id="51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ichard Lee" initials="RL" lastIdx="1" clrIdx="0">
    <p:extLst>
      <p:ext uri="{19B8F6BF-5375-455C-9EA6-DF929625EA0E}">
        <p15:presenceInfo xmlns:p15="http://schemas.microsoft.com/office/powerpoint/2012/main" userId="S::Richard.Lee@saints.com.au::69851f4c-d553-400a-b04f-cc65af1448e4" providerId="AD"/>
      </p:ext>
    </p:extLst>
  </p:cmAuthor>
  <p:cmAuthor id="2" name="Andrew Dick" initials="AD" lastIdx="2" clrIdx="1">
    <p:extLst>
      <p:ext uri="{19B8F6BF-5375-455C-9EA6-DF929625EA0E}">
        <p15:presenceInfo xmlns:p15="http://schemas.microsoft.com/office/powerpoint/2012/main" userId="S::Andrew.Dick@saints.com.au::4dbe6693-aeb1-42d1-a961-8827f551a8cf" providerId="AD"/>
      </p:ext>
    </p:extLst>
  </p:cmAuthor>
  <p:cmAuthor id="3" name="Matt Finnis" initials="MF" lastIdx="6" clrIdx="2">
    <p:extLst>
      <p:ext uri="{19B8F6BF-5375-455C-9EA6-DF929625EA0E}">
        <p15:presenceInfo xmlns:p15="http://schemas.microsoft.com/office/powerpoint/2012/main" userId="S::Matt.Finnis@saints.com.au::ec60631a-c54d-4ad4-84b0-ce89fb5e302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F0F0"/>
    <a:srgbClr val="1A98AA"/>
    <a:srgbClr val="EC1B2E"/>
    <a:srgbClr val="EE1B2E"/>
    <a:srgbClr val="CD0021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0238120-F899-41C1-810E-91571499F971}" v="94" dt="2021-09-15T04:50:02.45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3792" autoAdjust="0"/>
  </p:normalViewPr>
  <p:slideViewPr>
    <p:cSldViewPr>
      <p:cViewPr varScale="1">
        <p:scale>
          <a:sx n="64" d="100"/>
          <a:sy n="64" d="100"/>
        </p:scale>
        <p:origin x="73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063B81-0C35-A540-9EF2-C570866B9AEB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565486-D355-6249-9C3C-4819270AC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0903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565486-D355-6249-9C3C-4819270ACCA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5831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uFillTx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>
                <a:uFillTx/>
              </a:rPr>
              <a:pPr/>
              <a:t>3</a:t>
            </a:fld>
            <a:endParaRPr lang="en-US">
              <a:uFillTx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uFillTx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>
                <a:uFillTx/>
              </a:rPr>
              <a:pPr/>
              <a:t>4</a:t>
            </a:fld>
            <a:endParaRPr 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8296328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AU"/>
              <a:t>Long</a:t>
            </a:r>
            <a:r>
              <a:rPr lang="en-AU" baseline="0"/>
              <a:t> and detailed document</a:t>
            </a:r>
          </a:p>
          <a:p>
            <a:pPr lvl="0">
              <a:spcBef>
                <a:spcPts val="0"/>
              </a:spcBef>
              <a:buNone/>
            </a:pPr>
            <a:r>
              <a:rPr lang="en-AU" baseline="0"/>
              <a:t>Past </a:t>
            </a:r>
            <a:r>
              <a:rPr lang="en-AU" baseline="0" err="1"/>
              <a:t>MOTPrac</a:t>
            </a:r>
            <a:r>
              <a:rPr lang="en-AU" baseline="0"/>
              <a:t> student project with Libby and Sue developed templated approach to supervision and delegation which we could further test and evaluate</a:t>
            </a:r>
          </a:p>
          <a:p>
            <a:pPr lvl="0">
              <a:spcBef>
                <a:spcPts val="0"/>
              </a:spcBef>
              <a:buNone/>
            </a:pPr>
            <a:r>
              <a:rPr lang="en-AU" baseline="0"/>
              <a:t>These are the learning objectives we could use</a:t>
            </a:r>
          </a:p>
          <a:p>
            <a:pPr lvl="0">
              <a:spcBef>
                <a:spcPts val="0"/>
              </a:spcBef>
              <a:buNone/>
            </a:pPr>
            <a:r>
              <a:rPr lang="en-AU" baseline="0"/>
              <a:t>Could be adapted for different populations.</a:t>
            </a:r>
          </a:p>
          <a:p>
            <a:pPr lvl="0">
              <a:spcBef>
                <a:spcPts val="0"/>
              </a:spcBef>
              <a:buNone/>
            </a:pPr>
            <a:endParaRPr lang="en-AU" baseline="0"/>
          </a:p>
          <a:p>
            <a:pPr lvl="0">
              <a:spcBef>
                <a:spcPts val="0"/>
              </a:spcBef>
              <a:buNone/>
            </a:pPr>
            <a:r>
              <a:rPr lang="en-AU" baseline="0"/>
              <a:t>Key Point: How do you develop a learning contract for students – be good to align Physio and OT student contracts</a:t>
            </a:r>
          </a:p>
          <a:p>
            <a:pPr lvl="0">
              <a:spcBef>
                <a:spcPts val="0"/>
              </a:spcBef>
              <a:buNone/>
            </a:pPr>
            <a:r>
              <a:rPr lang="en-AU" baseline="0"/>
              <a:t>Explicit learning outcomes.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baseline="0"/>
              <a:t>Use of co-design self- assessment for students – could ask students to complete at the start and at the end of placements.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baseline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baseline="0"/>
              <a:t>There is a need to prep the students beforehand – in conjunction with Physio students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baseline="0"/>
              <a:t>Augmented communication - need for student training on this – but much later with students so they have the framework to think about this.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baseline="0"/>
              <a:t>Libby suggested resources we could use + Jan Mackay who is on this project.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baseline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baseline="0"/>
              <a:t>OT looking to firm up prep for all placements. Can keep that in mind, and this project will help in developing these more general documents.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baseline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baseline="0"/>
              <a:t>Revisit the manual as part of the project - Use higher education principles. Underpins one of the reasons why SPL is used.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baseline="0"/>
              <a:t>But, doesn’t mean students can’t ask questions, as they are a learner.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4" name="Shape 114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17925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AU" dirty="0"/>
              <a:t>Long</a:t>
            </a:r>
            <a:r>
              <a:rPr lang="en-AU" baseline="0" dirty="0"/>
              <a:t> and detailed document</a:t>
            </a:r>
          </a:p>
          <a:p>
            <a:pPr lvl="0">
              <a:spcBef>
                <a:spcPts val="0"/>
              </a:spcBef>
              <a:buNone/>
            </a:pPr>
            <a:r>
              <a:rPr lang="en-AU" baseline="0" dirty="0"/>
              <a:t>Past </a:t>
            </a:r>
            <a:r>
              <a:rPr lang="en-AU" baseline="0" dirty="0" err="1"/>
              <a:t>MOTPrac</a:t>
            </a:r>
            <a:r>
              <a:rPr lang="en-AU" baseline="0" dirty="0"/>
              <a:t> student project with Libby and Sue developed templated approach to supervision and delegation which we could further test and evaluate</a:t>
            </a:r>
          </a:p>
          <a:p>
            <a:pPr lvl="0">
              <a:spcBef>
                <a:spcPts val="0"/>
              </a:spcBef>
              <a:buNone/>
            </a:pPr>
            <a:r>
              <a:rPr lang="en-AU" baseline="0" dirty="0"/>
              <a:t>These are the learning objectives we could use</a:t>
            </a:r>
          </a:p>
          <a:p>
            <a:pPr lvl="0">
              <a:spcBef>
                <a:spcPts val="0"/>
              </a:spcBef>
              <a:buNone/>
            </a:pPr>
            <a:r>
              <a:rPr lang="en-AU" baseline="0" dirty="0"/>
              <a:t>Could be adapted for different populations.</a:t>
            </a:r>
          </a:p>
          <a:p>
            <a:pPr lvl="0">
              <a:spcBef>
                <a:spcPts val="0"/>
              </a:spcBef>
              <a:buNone/>
            </a:pPr>
            <a:endParaRPr lang="en-AU" baseline="0" dirty="0"/>
          </a:p>
          <a:p>
            <a:pPr lvl="0">
              <a:spcBef>
                <a:spcPts val="0"/>
              </a:spcBef>
              <a:buNone/>
            </a:pPr>
            <a:r>
              <a:rPr lang="en-AU" baseline="0" dirty="0"/>
              <a:t>Key Point: How do you develop a learning contract for students – be good to align Physio and OT student contracts</a:t>
            </a:r>
          </a:p>
          <a:p>
            <a:pPr lvl="0">
              <a:spcBef>
                <a:spcPts val="0"/>
              </a:spcBef>
              <a:buNone/>
            </a:pPr>
            <a:r>
              <a:rPr lang="en-AU" baseline="0" dirty="0"/>
              <a:t>Explicit learning outcomes.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baseline="0" dirty="0"/>
              <a:t>Use of co-design self- assessment for students – could ask students to complete at the start and at the end of placements.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baseline="0" dirty="0"/>
              <a:t>There is a need to prep the students beforehand – in conjunction with Physio students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baseline="0" dirty="0"/>
              <a:t>Augmented communication - need for student training on this – but much later with students so they have the framework to think about this.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baseline="0" dirty="0"/>
              <a:t>Libby suggested resources we could use + Jan Mackay who is on this project.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baseline="0" dirty="0"/>
              <a:t>OT looking to firm up prep for all placements. Can keep that in mind, and this project will help in developing these more general documents.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baseline="0" dirty="0"/>
              <a:t>Revisit the manual as part of the project - Use higher education principles. Underpins one of the reasons why SPL is used.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baseline="0" dirty="0"/>
              <a:t>But, doesn’t mean students can’t ask questions, as they are a learner.</a:t>
            </a:r>
          </a:p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114" name="Shape 114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477571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AU" dirty="0"/>
              <a:t>Long</a:t>
            </a:r>
            <a:r>
              <a:rPr lang="en-AU" baseline="0" dirty="0"/>
              <a:t> and detailed document</a:t>
            </a:r>
          </a:p>
          <a:p>
            <a:pPr lvl="0">
              <a:spcBef>
                <a:spcPts val="0"/>
              </a:spcBef>
              <a:buNone/>
            </a:pPr>
            <a:r>
              <a:rPr lang="en-AU" baseline="0" dirty="0"/>
              <a:t>Past </a:t>
            </a:r>
            <a:r>
              <a:rPr lang="en-AU" baseline="0" dirty="0" err="1"/>
              <a:t>MOTPrac</a:t>
            </a:r>
            <a:r>
              <a:rPr lang="en-AU" baseline="0" dirty="0"/>
              <a:t> student project with Libby and Sue developed templated approach to supervision and delegation which we could further test and evaluate</a:t>
            </a:r>
          </a:p>
          <a:p>
            <a:pPr lvl="0">
              <a:spcBef>
                <a:spcPts val="0"/>
              </a:spcBef>
              <a:buNone/>
            </a:pPr>
            <a:r>
              <a:rPr lang="en-AU" baseline="0" dirty="0"/>
              <a:t>These are the learning objectives we could use</a:t>
            </a:r>
          </a:p>
          <a:p>
            <a:pPr lvl="0">
              <a:spcBef>
                <a:spcPts val="0"/>
              </a:spcBef>
              <a:buNone/>
            </a:pPr>
            <a:r>
              <a:rPr lang="en-AU" baseline="0" dirty="0"/>
              <a:t>Could be adapted for different populations.</a:t>
            </a:r>
          </a:p>
          <a:p>
            <a:pPr lvl="0">
              <a:spcBef>
                <a:spcPts val="0"/>
              </a:spcBef>
              <a:buNone/>
            </a:pPr>
            <a:endParaRPr lang="en-AU" baseline="0" dirty="0"/>
          </a:p>
          <a:p>
            <a:pPr lvl="0">
              <a:spcBef>
                <a:spcPts val="0"/>
              </a:spcBef>
              <a:buNone/>
            </a:pPr>
            <a:r>
              <a:rPr lang="en-AU" baseline="0" dirty="0"/>
              <a:t>Key Point: How do you develop a learning contract for students – be good to align Physio and OT student contracts</a:t>
            </a:r>
          </a:p>
          <a:p>
            <a:pPr lvl="0">
              <a:spcBef>
                <a:spcPts val="0"/>
              </a:spcBef>
              <a:buNone/>
            </a:pPr>
            <a:r>
              <a:rPr lang="en-AU" baseline="0" dirty="0"/>
              <a:t>Explicit learning outcomes.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baseline="0" dirty="0"/>
              <a:t>Use of co-design self- assessment for students – could ask students to complete at the start and at the end of placements.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baseline="0" dirty="0"/>
              <a:t>There is a need to prep the students beforehand – in conjunction with Physio students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baseline="0" dirty="0"/>
              <a:t>Augmented communication - need for student training on this – but much later with students so they have the framework to think about this.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baseline="0" dirty="0"/>
              <a:t>Libby suggested resources we could use + Jan Mackay who is on this project.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baseline="0" dirty="0"/>
              <a:t>OT looking to firm up prep for all placements. Can keep that in mind, and this project will help in developing these more general documents.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baseline="0" dirty="0"/>
              <a:t>Revisit the manual as part of the project - Use higher education principles. Underpins one of the reasons why SPL is used.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baseline="0" dirty="0"/>
              <a:t>But, doesn’t mean students can’t ask questions, as they are a learner.</a:t>
            </a:r>
          </a:p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114" name="Shape 114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560489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114" name="Shape 114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17925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AU"/>
              <a:t>Long</a:t>
            </a:r>
            <a:r>
              <a:rPr lang="en-AU" baseline="0"/>
              <a:t> and detailed document</a:t>
            </a:r>
          </a:p>
          <a:p>
            <a:pPr lvl="0">
              <a:spcBef>
                <a:spcPts val="0"/>
              </a:spcBef>
              <a:buNone/>
            </a:pPr>
            <a:r>
              <a:rPr lang="en-AU" baseline="0"/>
              <a:t>Past </a:t>
            </a:r>
            <a:r>
              <a:rPr lang="en-AU" baseline="0" err="1"/>
              <a:t>MOTPrac</a:t>
            </a:r>
            <a:r>
              <a:rPr lang="en-AU" baseline="0"/>
              <a:t> student project with Libby and Sue developed templated approach to supervision and delegation which we could further test and evaluate</a:t>
            </a:r>
          </a:p>
          <a:p>
            <a:pPr lvl="0">
              <a:spcBef>
                <a:spcPts val="0"/>
              </a:spcBef>
              <a:buNone/>
            </a:pPr>
            <a:r>
              <a:rPr lang="en-AU" baseline="0"/>
              <a:t>These are the learning objectives we could use</a:t>
            </a:r>
          </a:p>
          <a:p>
            <a:pPr lvl="0">
              <a:spcBef>
                <a:spcPts val="0"/>
              </a:spcBef>
              <a:buNone/>
            </a:pPr>
            <a:r>
              <a:rPr lang="en-AU" baseline="0"/>
              <a:t>Could be adapted for different populations.</a:t>
            </a:r>
          </a:p>
          <a:p>
            <a:pPr lvl="0">
              <a:spcBef>
                <a:spcPts val="0"/>
              </a:spcBef>
              <a:buNone/>
            </a:pPr>
            <a:endParaRPr lang="en-AU" baseline="0"/>
          </a:p>
          <a:p>
            <a:pPr lvl="0">
              <a:spcBef>
                <a:spcPts val="0"/>
              </a:spcBef>
              <a:buNone/>
            </a:pPr>
            <a:r>
              <a:rPr lang="en-AU" baseline="0"/>
              <a:t>Key Point: How do you develop a learning contract for students – be good to align Physio and OT student contracts</a:t>
            </a:r>
          </a:p>
          <a:p>
            <a:pPr lvl="0">
              <a:spcBef>
                <a:spcPts val="0"/>
              </a:spcBef>
              <a:buNone/>
            </a:pPr>
            <a:r>
              <a:rPr lang="en-AU" baseline="0"/>
              <a:t>Explicit learning outcomes.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baseline="0"/>
              <a:t>Use of co-design self- assessment for students – could ask students to complete at the start and at the end of placements.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baseline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baseline="0"/>
              <a:t>There is a need to prep the students beforehand – in conjunction with Physio students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baseline="0"/>
              <a:t>Augmented communication - need for student training on this – but much later with students so they have the framework to think about this.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baseline="0"/>
              <a:t>Libby suggested resources we could use + Jan Mackay who is on this project.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baseline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baseline="0"/>
              <a:t>OT looking to firm up prep for all placements. Can keep that in mind, and this project will help in developing these more general documents.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baseline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baseline="0"/>
              <a:t>Revisit the manual as part of the project - Use higher education principles. Underpins one of the reasons why SPL is used.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baseline="0"/>
              <a:t>But, doesn’t mean students can’t ask questions, as they are a learner.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4" name="Shape 114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496891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ADD969-EACE-49C9-8C14-E97C8A8152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DED1F-1858-4175-B609-C837D0F38035}" type="slidenum">
              <a:rPr lang="en-AU" smtClean="0"/>
              <a:t>‹#›</a:t>
            </a:fld>
            <a:endParaRPr lang="en-AU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99D356-7C4A-4AF5-AB36-91646FC17F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393699" cy="6857983"/>
          </a:xfrm>
          <a:prstGeom prst="rect">
            <a:avLst/>
          </a:prstGeom>
        </p:spPr>
      </p:pic>
      <p:pic>
        <p:nvPicPr>
          <p:cNvPr id="5" name="Picture 4" descr="StKildaFC_RGB.png">
            <a:extLst>
              <a:ext uri="{FF2B5EF4-FFF2-40B4-BE49-F238E27FC236}">
                <a16:creationId xmlns:a16="http://schemas.microsoft.com/office/drawing/2014/main" id="{C3E66CEA-8D88-4E8C-90C6-2203CD42C1E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4786" y="2378956"/>
            <a:ext cx="1422427" cy="1375789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27DAA6A1-37A8-48C1-B1F8-DA542F0EA67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14790" y="1355395"/>
            <a:ext cx="3162419" cy="916591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34784AF-C6AE-4909-AF2B-3D94CC9317A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14790" y="3861715"/>
            <a:ext cx="3162419" cy="1138710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subtitle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5AFFF89-E061-4BCA-BC45-863E84A5C21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497787" y="6703980"/>
            <a:ext cx="1694213" cy="154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5733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8699500" y="0"/>
            <a:ext cx="34925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26" name="Picture 25" descr="StKildaFC_RGB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678" y="2520484"/>
            <a:ext cx="1819059" cy="1759416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2988182" y="635000"/>
            <a:ext cx="4009518" cy="20447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/>
          <a:p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2951803" y="2520484"/>
            <a:ext cx="4630098" cy="1646302"/>
          </a:xfrm>
        </p:spPr>
        <p:txBody>
          <a:bodyPr anchor="b">
            <a:noAutofit/>
          </a:bodyPr>
          <a:lstStyle>
            <a:lvl1pPr algn="l">
              <a:lnSpc>
                <a:spcPts val="5880"/>
              </a:lnSpc>
              <a:defRPr sz="48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951804" y="4081419"/>
            <a:ext cx="4630098" cy="1252581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53624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985678" y="2520484"/>
            <a:ext cx="4630098" cy="1646302"/>
          </a:xfrm>
        </p:spPr>
        <p:txBody>
          <a:bodyPr anchor="b">
            <a:noAutofit/>
          </a:bodyPr>
          <a:lstStyle>
            <a:lvl1pPr algn="l">
              <a:lnSpc>
                <a:spcPts val="5880"/>
              </a:lnSpc>
              <a:defRPr sz="65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85679" y="4081419"/>
            <a:ext cx="4630098" cy="1176381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subtitle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8699500" y="0"/>
            <a:ext cx="34925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2988182" y="635000"/>
            <a:ext cx="4009518" cy="20447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StKildaFC_RGB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678" y="2520484"/>
            <a:ext cx="1819059" cy="1759416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8699500" y="0"/>
            <a:ext cx="3492500" cy="6858000"/>
          </a:xfrm>
          <a:prstGeom prst="rect">
            <a:avLst/>
          </a:prstGeom>
          <a:solidFill>
            <a:srgbClr val="EC1B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2951803" y="2520484"/>
            <a:ext cx="4630098" cy="1646302"/>
          </a:xfrm>
        </p:spPr>
        <p:txBody>
          <a:bodyPr anchor="b">
            <a:noAutofit/>
          </a:bodyPr>
          <a:lstStyle>
            <a:lvl1pPr algn="l">
              <a:lnSpc>
                <a:spcPts val="5880"/>
              </a:lnSpc>
              <a:defRPr sz="65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951804" y="4081419"/>
            <a:ext cx="4630098" cy="1096899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subtitle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85679" y="4081419"/>
            <a:ext cx="4630098" cy="1096899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subtitle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8699500" y="0"/>
            <a:ext cx="3492500" cy="6858000"/>
          </a:xfrm>
          <a:prstGeom prst="rect">
            <a:avLst/>
          </a:prstGeom>
          <a:solidFill>
            <a:srgbClr val="EC1B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985678" y="2520484"/>
            <a:ext cx="4630098" cy="1646302"/>
          </a:xfrm>
        </p:spPr>
        <p:txBody>
          <a:bodyPr anchor="b">
            <a:noAutofit/>
          </a:bodyPr>
          <a:lstStyle>
            <a:lvl1pPr algn="l">
              <a:lnSpc>
                <a:spcPts val="5880"/>
              </a:lnSpc>
              <a:defRPr sz="65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4925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13" name="Picture 12" descr="StKildaFC_RGB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7078" y="2520484"/>
            <a:ext cx="1819059" cy="1759416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6584003" y="2520484"/>
            <a:ext cx="4630098" cy="1646302"/>
          </a:xfrm>
        </p:spPr>
        <p:txBody>
          <a:bodyPr anchor="b">
            <a:noAutofit/>
          </a:bodyPr>
          <a:lstStyle>
            <a:lvl1pPr algn="l">
              <a:lnSpc>
                <a:spcPts val="5880"/>
              </a:lnSpc>
              <a:defRPr sz="65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584004" y="4081419"/>
            <a:ext cx="4630098" cy="1096899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subtitle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4567078" y="2520484"/>
            <a:ext cx="4630098" cy="1646302"/>
          </a:xfrm>
        </p:spPr>
        <p:txBody>
          <a:bodyPr anchor="b">
            <a:noAutofit/>
          </a:bodyPr>
          <a:lstStyle>
            <a:lvl1pPr algn="l">
              <a:lnSpc>
                <a:spcPts val="5880"/>
              </a:lnSpc>
              <a:defRPr sz="65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67079" y="4081419"/>
            <a:ext cx="4630098" cy="1096899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subtitle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4925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3492500" cy="6858000"/>
          </a:xfrm>
          <a:prstGeom prst="rect">
            <a:avLst/>
          </a:prstGeom>
          <a:solidFill>
            <a:srgbClr val="EC1B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StKildaFC_RGB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7078" y="2520484"/>
            <a:ext cx="1819059" cy="1759416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6584003" y="2520484"/>
            <a:ext cx="4630098" cy="1646302"/>
          </a:xfrm>
        </p:spPr>
        <p:txBody>
          <a:bodyPr anchor="b">
            <a:noAutofit/>
          </a:bodyPr>
          <a:lstStyle>
            <a:lvl1pPr algn="l">
              <a:lnSpc>
                <a:spcPts val="5880"/>
              </a:lnSpc>
              <a:defRPr sz="65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584004" y="4081419"/>
            <a:ext cx="4630098" cy="1096899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subtitle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3492500" cy="6858000"/>
          </a:xfrm>
          <a:prstGeom prst="rect">
            <a:avLst/>
          </a:prstGeom>
          <a:solidFill>
            <a:srgbClr val="EC1B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4576131" y="2520484"/>
            <a:ext cx="4630098" cy="1646302"/>
          </a:xfrm>
        </p:spPr>
        <p:txBody>
          <a:bodyPr anchor="b">
            <a:noAutofit/>
          </a:bodyPr>
          <a:lstStyle>
            <a:lvl1pPr algn="l">
              <a:lnSpc>
                <a:spcPts val="5880"/>
              </a:lnSpc>
              <a:defRPr sz="65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67079" y="4081419"/>
            <a:ext cx="4630098" cy="1096899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subtitle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tKildaFC_RGB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2649" y="3928081"/>
            <a:ext cx="1422427" cy="1375789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7741276" y="3826481"/>
            <a:ext cx="4263155" cy="1646302"/>
          </a:xfrm>
        </p:spPr>
        <p:txBody>
          <a:bodyPr anchor="b">
            <a:noAutofit/>
          </a:bodyPr>
          <a:lstStyle>
            <a:lvl1pPr algn="l">
              <a:lnSpc>
                <a:spcPts val="5880"/>
              </a:lnSpc>
              <a:defRPr sz="65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741276" y="5387416"/>
            <a:ext cx="4263155" cy="1096899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subtitle</a:t>
            </a:r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4925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3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44B433A9-3F56-B341-9BF3-DF16F9F677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60"/>
          <a:stretch/>
        </p:blipFill>
        <p:spPr>
          <a:xfrm>
            <a:off x="10257317" y="316772"/>
            <a:ext cx="1541528" cy="5997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6242649" y="3826481"/>
            <a:ext cx="4263155" cy="1646302"/>
          </a:xfrm>
        </p:spPr>
        <p:txBody>
          <a:bodyPr anchor="b">
            <a:noAutofit/>
          </a:bodyPr>
          <a:lstStyle>
            <a:lvl1pPr algn="l">
              <a:lnSpc>
                <a:spcPts val="5880"/>
              </a:lnSpc>
              <a:defRPr sz="65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242649" y="5387416"/>
            <a:ext cx="4263155" cy="1096899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subtitle</a:t>
            </a:r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4925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7623D7AE-7DF4-2C49-9BC1-05BFE24D28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60"/>
          <a:stretch/>
        </p:blipFill>
        <p:spPr>
          <a:xfrm>
            <a:off x="10257317" y="316772"/>
            <a:ext cx="1541528" cy="5997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>
            <a:off x="930756" y="2968838"/>
            <a:ext cx="4403244" cy="920323"/>
          </a:xfrm>
          <a:solidFill>
            <a:schemeClr val="tx1"/>
          </a:solidFill>
          <a:ln w="47625">
            <a:noFill/>
          </a:ln>
        </p:spPr>
        <p:txBody>
          <a:bodyPr vert="horz" lIns="180000" tIns="180000" rIns="90000" bIns="216000" anchor="t" anchorCtr="0">
            <a:noAutofit/>
          </a:bodyPr>
          <a:lstStyle>
            <a:lvl1pPr algn="l">
              <a:lnSpc>
                <a:spcPts val="5880"/>
              </a:lnSpc>
              <a:defRPr sz="65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489706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10400" y="6375600"/>
            <a:ext cx="498614" cy="365125"/>
          </a:xfrm>
        </p:spPr>
        <p:txBody>
          <a:bodyPr/>
          <a:lstStyle/>
          <a:p>
            <a:fld id="{25DDED1F-1858-4175-B609-C837D0F38035}" type="slidenum">
              <a:rPr lang="en-AU" smtClean="0"/>
              <a:t>‹#›</a:t>
            </a:fld>
            <a:endParaRPr lang="en-AU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-8701" y="0"/>
            <a:ext cx="838201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1745302" y="1250484"/>
            <a:ext cx="7246297" cy="1060916"/>
          </a:xfrm>
        </p:spPr>
        <p:txBody>
          <a:bodyPr anchor="b">
            <a:noAutofit/>
          </a:bodyPr>
          <a:lstStyle>
            <a:lvl1pPr algn="l">
              <a:lnSpc>
                <a:spcPts val="5880"/>
              </a:lnSpc>
              <a:defRPr sz="65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745303" y="2332101"/>
            <a:ext cx="7768959" cy="1096899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3389895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DED1F-1858-4175-B609-C837D0F38035}" type="slidenum">
              <a:rPr lang="en-AU" smtClean="0"/>
              <a:t>‹#›</a:t>
            </a:fld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504000" y="504000"/>
            <a:ext cx="11150600" cy="558000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ysClr val="windowText" lastClr="000000"/>
                </a:solidFill>
                <a:latin typeface="+mj-lt"/>
              </a:defRPr>
            </a:lvl1pPr>
          </a:lstStyle>
          <a:p>
            <a:r>
              <a:rPr lang="en-US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34929793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20416" y="1611360"/>
            <a:ext cx="8598907" cy="1826581"/>
          </a:xfrm>
        </p:spPr>
        <p:txBody>
          <a:bodyPr anchor="b"/>
          <a:lstStyle>
            <a:lvl1pPr algn="l">
              <a:defRPr sz="4000" b="1" cap="none"/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20416" y="3437940"/>
            <a:ext cx="8598907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subtitle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DED1F-1858-4175-B609-C837D0F3803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731635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944000" y="1556849"/>
            <a:ext cx="4680000" cy="388077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568000" y="1556850"/>
            <a:ext cx="4680000" cy="388077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DED1F-1858-4175-B609-C837D0F38035}" type="slidenum">
              <a:rPr lang="en-AU" smtClean="0"/>
              <a:t>‹#›</a:t>
            </a:fld>
            <a:endParaRPr lang="en-AU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504000" y="504000"/>
            <a:ext cx="11150600" cy="558000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ysClr val="windowText" lastClr="000000"/>
                </a:solidFill>
                <a:latin typeface="+mj-lt"/>
              </a:defRPr>
            </a:lvl1pPr>
          </a:lstStyle>
          <a:p>
            <a:r>
              <a:rPr lang="en-US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38916907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7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44000" y="1529485"/>
            <a:ext cx="468000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HEADING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944000" y="2105748"/>
            <a:ext cx="4680000" cy="3304117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568000" y="1529485"/>
            <a:ext cx="468000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HEADING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568000" y="2105748"/>
            <a:ext cx="4680000" cy="3304117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DED1F-1858-4175-B609-C837D0F3803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621163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DED1F-1858-4175-B609-C837D0F3803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793048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DED1F-1858-4175-B609-C837D0F38035}" type="slidenum">
              <a:rPr lang="en-AU" smtClean="0"/>
              <a:t>‹#›</a:t>
            </a:fld>
            <a:endParaRPr lang="en-AU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505276" y="504000"/>
            <a:ext cx="10988224" cy="558452"/>
          </a:xfrm>
          <a:noFill/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38235836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44000" y="1498604"/>
            <a:ext cx="4680000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568000" y="1493401"/>
            <a:ext cx="4680000" cy="3870863"/>
          </a:xfrm>
        </p:spPr>
        <p:txBody>
          <a:bodyPr anchor="ctr" anchorCtr="0">
            <a:normAutofit/>
          </a:bodyPr>
          <a:lstStyle>
            <a:lvl1pPr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944000" y="2777069"/>
            <a:ext cx="4680000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DED1F-1858-4175-B609-C837D0F38035}" type="slidenum">
              <a:rPr lang="en-AU" smtClean="0"/>
              <a:t>‹#›</a:t>
            </a:fld>
            <a:endParaRPr lang="en-AU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503999" y="504000"/>
            <a:ext cx="10987200" cy="5580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800" b="1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r>
              <a:rPr lang="en-US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27088159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57600" y="4800600"/>
            <a:ext cx="7853526" cy="566738"/>
          </a:xfrm>
        </p:spPr>
        <p:txBody>
          <a:bodyPr anchor="b">
            <a:normAutofit/>
          </a:bodyPr>
          <a:lstStyle>
            <a:lvl1pPr algn="l">
              <a:defRPr sz="2400" b="1"/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3112436" cy="6858001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657600" y="5367338"/>
            <a:ext cx="7853526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0515976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2_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12221" y="609600"/>
            <a:ext cx="8598907" cy="3403600"/>
          </a:xfrm>
        </p:spPr>
        <p:txBody>
          <a:bodyPr anchor="ctr">
            <a:normAutofit/>
          </a:bodyPr>
          <a:lstStyle>
            <a:lvl1pPr algn="l">
              <a:defRPr sz="4400" b="1" cap="none"/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912221" y="4470400"/>
            <a:ext cx="8598907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subtitle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DED1F-1858-4175-B609-C837D0F3803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88259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_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047879" y="609600"/>
            <a:ext cx="8096242" cy="3022600"/>
          </a:xfrm>
        </p:spPr>
        <p:txBody>
          <a:bodyPr anchor="ctr">
            <a:normAutofit/>
          </a:bodyPr>
          <a:lstStyle>
            <a:lvl1pPr algn="l">
              <a:defRPr sz="4400" b="1" cap="none"/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047879" y="4470400"/>
            <a:ext cx="8096242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subtitle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DED1F-1858-4175-B609-C837D0F38035}" type="slidenum">
              <a:rPr lang="en-AU" smtClean="0"/>
              <a:t>‹#›</a:t>
            </a:fld>
            <a:endParaRPr lang="en-AU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047879" y="3632200"/>
            <a:ext cx="8096242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subtitle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047879" y="790378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ctr"/>
            <a:r>
              <a:rPr lang="en-US" sz="8000" baseline="0">
                <a:ln w="3175" cmpd="sng">
                  <a:noFill/>
                </a:ln>
                <a:solidFill>
                  <a:srgbClr val="E50023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534362" y="2886556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lvl="0">
              <a:spcBef>
                <a:spcPct val="0"/>
              </a:spcBef>
              <a:buNone/>
              <a:defRPr sz="8000" b="0" cap="all" baseline="0">
                <a:ln w="3175" cmpd="sng">
                  <a:noFill/>
                </a:ln>
                <a:effectLst/>
                <a:latin typeface="Arial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ctr"/>
            <a:r>
              <a:rPr lang="en-US" sz="8000">
                <a:solidFill>
                  <a:srgbClr val="FF0000"/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139380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4_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96547" y="1931988"/>
            <a:ext cx="8598907" cy="2595460"/>
          </a:xfrm>
        </p:spPr>
        <p:txBody>
          <a:bodyPr anchor="b">
            <a:normAutofit/>
          </a:bodyPr>
          <a:lstStyle>
            <a:lvl1pPr algn="l">
              <a:defRPr sz="4400" b="1" cap="none"/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796547" y="4527448"/>
            <a:ext cx="8598907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subtitle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DED1F-1858-4175-B609-C837D0F3803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991793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5_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00780" y="609600"/>
            <a:ext cx="8590440" cy="3022600"/>
          </a:xfrm>
        </p:spPr>
        <p:txBody>
          <a:bodyPr anchor="ctr">
            <a:normAutofit/>
          </a:bodyPr>
          <a:lstStyle>
            <a:lvl1pPr algn="l">
              <a:defRPr sz="4400" b="1" cap="none"/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796547" y="4527448"/>
            <a:ext cx="8598907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DDED1F-1858-4175-B609-C837D0F38035}" type="slidenum">
              <a:rPr lang="en-AU" smtClean="0"/>
              <a:t>‹#›</a:t>
            </a:fld>
            <a:endParaRPr lang="en-AU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1796546" y="4013200"/>
            <a:ext cx="8598908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rgbClr val="E50023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48267362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516506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Right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6090694" y="0"/>
            <a:ext cx="6101306" cy="685800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uFillTx/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302128114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usiness Mod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-4910" y="1623060"/>
            <a:ext cx="12196910" cy="328041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uFillTx/>
                <a:latin typeface="Poppins Light" charset="0"/>
                <a:ea typeface="Poppins Light" charset="0"/>
                <a:cs typeface="Poppins Light" charset="0"/>
              </a:defRPr>
            </a:lvl1pPr>
          </a:lstStyle>
          <a:p>
            <a:endParaRPr 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745584452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Line 5">
            <a:extLst>
              <a:ext uri="{FF2B5EF4-FFF2-40B4-BE49-F238E27FC236}">
                <a16:creationId xmlns:a16="http://schemas.microsoft.com/office/drawing/2014/main" id="{61B8C521-5D73-45FE-B47A-06AC6E45BD85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0" y="3124200"/>
            <a:ext cx="1056" cy="1056"/>
          </a:xfrm>
          <a:prstGeom prst="line">
            <a:avLst/>
          </a:prstGeom>
          <a:gradFill flip="none" rotWithShape="1">
            <a:gsLst>
              <a:gs pos="0">
                <a:srgbClr val="A33537"/>
              </a:gs>
              <a:gs pos="100000">
                <a:srgbClr val="8F2527"/>
              </a:gs>
            </a:gsLst>
            <a:lin ang="5400000" scaled="0"/>
            <a:tileRect/>
          </a:gradFill>
          <a:ln w="28575" cap="flat" cmpd="sng" algn="ctr">
            <a:solidFill>
              <a:srgbClr val="FFFEFB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lIns="18288" tIns="18288" rIns="18288" bIns="18288" anchor="ctr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endParaRPr lang="en-US" sz="1600" dirty="0">
              <a:solidFill>
                <a:srgbClr val="FFFFFF"/>
              </a:solidFill>
              <a:latin typeface="Arial Narrow" pitchFamily="112" charset="0"/>
            </a:endParaRPr>
          </a:p>
        </p:txBody>
      </p:sp>
      <p:sp>
        <p:nvSpPr>
          <p:cNvPr id="10" name="Line 6">
            <a:extLst>
              <a:ext uri="{FF2B5EF4-FFF2-40B4-BE49-F238E27FC236}">
                <a16:creationId xmlns:a16="http://schemas.microsoft.com/office/drawing/2014/main" id="{17D6A544-22BA-409A-9884-411C6B4D7BF6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0" y="3124200"/>
            <a:ext cx="1056" cy="1056"/>
          </a:xfrm>
          <a:prstGeom prst="line">
            <a:avLst/>
          </a:prstGeom>
          <a:gradFill flip="none" rotWithShape="1">
            <a:gsLst>
              <a:gs pos="0">
                <a:srgbClr val="A33537"/>
              </a:gs>
              <a:gs pos="100000">
                <a:srgbClr val="8F2527"/>
              </a:gs>
            </a:gsLst>
            <a:lin ang="5400000" scaled="0"/>
            <a:tileRect/>
          </a:gradFill>
          <a:ln w="28575" cap="flat" cmpd="sng" algn="ctr">
            <a:solidFill>
              <a:srgbClr val="FFFEFB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lIns="18288" tIns="18288" rIns="18288" bIns="18288" anchor="ctr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endParaRPr lang="en-US" sz="1600" dirty="0">
              <a:solidFill>
                <a:srgbClr val="FFFFFF"/>
              </a:solidFill>
              <a:latin typeface="Arial Narrow" pitchFamily="112" charset="0"/>
            </a:endParaRPr>
          </a:p>
        </p:txBody>
      </p:sp>
      <p:sp>
        <p:nvSpPr>
          <p:cNvPr id="11" name="Line 7">
            <a:extLst>
              <a:ext uri="{FF2B5EF4-FFF2-40B4-BE49-F238E27FC236}">
                <a16:creationId xmlns:a16="http://schemas.microsoft.com/office/drawing/2014/main" id="{E440C1BE-D65B-4CF4-BF7A-F36CD7D069C1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0" y="3124200"/>
            <a:ext cx="1056" cy="1056"/>
          </a:xfrm>
          <a:prstGeom prst="line">
            <a:avLst/>
          </a:prstGeom>
          <a:gradFill flip="none" rotWithShape="1">
            <a:gsLst>
              <a:gs pos="0">
                <a:srgbClr val="A33537"/>
              </a:gs>
              <a:gs pos="100000">
                <a:srgbClr val="8F2527"/>
              </a:gs>
            </a:gsLst>
            <a:lin ang="5400000" scaled="0"/>
            <a:tileRect/>
          </a:gradFill>
          <a:ln w="28575" cap="flat" cmpd="sng" algn="ctr">
            <a:solidFill>
              <a:srgbClr val="FFFEFB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lIns="18288" tIns="18288" rIns="18288" bIns="18288" anchor="ctr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endParaRPr lang="en-US" sz="1600" dirty="0">
              <a:solidFill>
                <a:srgbClr val="FFFFFF"/>
              </a:solidFill>
              <a:latin typeface="Arial Narrow" pitchFamily="112" charset="0"/>
            </a:endParaRPr>
          </a:p>
        </p:txBody>
      </p:sp>
      <p:sp>
        <p:nvSpPr>
          <p:cNvPr id="12" name="Freeform 8">
            <a:extLst>
              <a:ext uri="{FF2B5EF4-FFF2-40B4-BE49-F238E27FC236}">
                <a16:creationId xmlns:a16="http://schemas.microsoft.com/office/drawing/2014/main" id="{E853FC93-62E0-4007-B1D3-D62DAE9BB5D7}"/>
              </a:ext>
            </a:extLst>
          </p:cNvPr>
          <p:cNvSpPr>
            <a:spLocks/>
          </p:cNvSpPr>
          <p:nvPr/>
        </p:nvSpPr>
        <p:spPr bwMode="auto">
          <a:xfrm>
            <a:off x="5088720" y="843566"/>
            <a:ext cx="1007280" cy="2280634"/>
          </a:xfrm>
          <a:custGeom>
            <a:avLst/>
            <a:gdLst/>
            <a:ahLst/>
            <a:cxnLst>
              <a:cxn ang="0">
                <a:pos x="641" y="566"/>
              </a:cxn>
              <a:cxn ang="0">
                <a:pos x="641" y="566"/>
              </a:cxn>
              <a:cxn ang="0">
                <a:pos x="598" y="485"/>
              </a:cxn>
              <a:cxn ang="0">
                <a:pos x="598" y="485"/>
              </a:cxn>
              <a:cxn ang="0">
                <a:pos x="564" y="422"/>
              </a:cxn>
              <a:cxn ang="0">
                <a:pos x="526" y="359"/>
              </a:cxn>
              <a:cxn ang="0">
                <a:pos x="526" y="359"/>
              </a:cxn>
              <a:cxn ang="0">
                <a:pos x="488" y="297"/>
              </a:cxn>
              <a:cxn ang="0">
                <a:pos x="446" y="236"/>
              </a:cxn>
              <a:cxn ang="0">
                <a:pos x="446" y="236"/>
              </a:cxn>
              <a:cxn ang="0">
                <a:pos x="402" y="176"/>
              </a:cxn>
              <a:cxn ang="0">
                <a:pos x="356" y="116"/>
              </a:cxn>
              <a:cxn ang="0">
                <a:pos x="356" y="116"/>
              </a:cxn>
              <a:cxn ang="0">
                <a:pos x="332" y="86"/>
              </a:cxn>
              <a:cxn ang="0">
                <a:pos x="306" y="57"/>
              </a:cxn>
              <a:cxn ang="0">
                <a:pos x="281" y="29"/>
              </a:cxn>
              <a:cxn ang="0">
                <a:pos x="252" y="0"/>
              </a:cxn>
              <a:cxn ang="0">
                <a:pos x="252" y="0"/>
              </a:cxn>
              <a:cxn ang="0">
                <a:pos x="246" y="40"/>
              </a:cxn>
              <a:cxn ang="0">
                <a:pos x="242" y="79"/>
              </a:cxn>
              <a:cxn ang="0">
                <a:pos x="238" y="117"/>
              </a:cxn>
              <a:cxn ang="0">
                <a:pos x="236" y="156"/>
              </a:cxn>
              <a:cxn ang="0">
                <a:pos x="236" y="156"/>
              </a:cxn>
              <a:cxn ang="0">
                <a:pos x="233" y="230"/>
              </a:cxn>
              <a:cxn ang="0">
                <a:pos x="233" y="304"/>
              </a:cxn>
              <a:cxn ang="0">
                <a:pos x="233" y="304"/>
              </a:cxn>
              <a:cxn ang="0">
                <a:pos x="236" y="379"/>
              </a:cxn>
              <a:cxn ang="0">
                <a:pos x="241" y="452"/>
              </a:cxn>
              <a:cxn ang="0">
                <a:pos x="241" y="452"/>
              </a:cxn>
              <a:cxn ang="0">
                <a:pos x="248" y="525"/>
              </a:cxn>
              <a:cxn ang="0">
                <a:pos x="258" y="596"/>
              </a:cxn>
              <a:cxn ang="0">
                <a:pos x="258" y="596"/>
              </a:cxn>
              <a:cxn ang="0">
                <a:pos x="271" y="686"/>
              </a:cxn>
              <a:cxn ang="0">
                <a:pos x="271" y="686"/>
              </a:cxn>
              <a:cxn ang="0">
                <a:pos x="236" y="703"/>
              </a:cxn>
              <a:cxn ang="0">
                <a:pos x="202" y="720"/>
              </a:cxn>
              <a:cxn ang="0">
                <a:pos x="168" y="739"/>
              </a:cxn>
              <a:cxn ang="0">
                <a:pos x="135" y="759"/>
              </a:cxn>
              <a:cxn ang="0">
                <a:pos x="100" y="781"/>
              </a:cxn>
              <a:cxn ang="0">
                <a:pos x="68" y="802"/>
              </a:cxn>
              <a:cxn ang="0">
                <a:pos x="33" y="825"/>
              </a:cxn>
              <a:cxn ang="0">
                <a:pos x="0" y="848"/>
              </a:cxn>
              <a:cxn ang="0">
                <a:pos x="954" y="2160"/>
              </a:cxn>
              <a:cxn ang="0">
                <a:pos x="954" y="537"/>
              </a:cxn>
              <a:cxn ang="0">
                <a:pos x="954" y="537"/>
              </a:cxn>
              <a:cxn ang="0">
                <a:pos x="914" y="539"/>
              </a:cxn>
              <a:cxn ang="0">
                <a:pos x="872" y="540"/>
              </a:cxn>
              <a:cxn ang="0">
                <a:pos x="834" y="542"/>
              </a:cxn>
              <a:cxn ang="0">
                <a:pos x="794" y="545"/>
              </a:cxn>
              <a:cxn ang="0">
                <a:pos x="755" y="549"/>
              </a:cxn>
              <a:cxn ang="0">
                <a:pos x="717" y="553"/>
              </a:cxn>
              <a:cxn ang="0">
                <a:pos x="678" y="559"/>
              </a:cxn>
              <a:cxn ang="0">
                <a:pos x="641" y="566"/>
              </a:cxn>
              <a:cxn ang="0">
                <a:pos x="641" y="566"/>
              </a:cxn>
            </a:cxnLst>
            <a:rect l="0" t="0" r="r" b="b"/>
            <a:pathLst>
              <a:path w="954" h="2160">
                <a:moveTo>
                  <a:pt x="641" y="566"/>
                </a:moveTo>
                <a:lnTo>
                  <a:pt x="641" y="566"/>
                </a:lnTo>
                <a:lnTo>
                  <a:pt x="598" y="485"/>
                </a:lnTo>
                <a:lnTo>
                  <a:pt x="598" y="485"/>
                </a:lnTo>
                <a:lnTo>
                  <a:pt x="564" y="422"/>
                </a:lnTo>
                <a:lnTo>
                  <a:pt x="526" y="359"/>
                </a:lnTo>
                <a:lnTo>
                  <a:pt x="526" y="359"/>
                </a:lnTo>
                <a:lnTo>
                  <a:pt x="488" y="297"/>
                </a:lnTo>
                <a:lnTo>
                  <a:pt x="446" y="236"/>
                </a:lnTo>
                <a:lnTo>
                  <a:pt x="446" y="236"/>
                </a:lnTo>
                <a:lnTo>
                  <a:pt x="402" y="176"/>
                </a:lnTo>
                <a:lnTo>
                  <a:pt x="356" y="116"/>
                </a:lnTo>
                <a:lnTo>
                  <a:pt x="356" y="116"/>
                </a:lnTo>
                <a:lnTo>
                  <a:pt x="332" y="86"/>
                </a:lnTo>
                <a:lnTo>
                  <a:pt x="306" y="57"/>
                </a:lnTo>
                <a:lnTo>
                  <a:pt x="281" y="29"/>
                </a:lnTo>
                <a:lnTo>
                  <a:pt x="252" y="0"/>
                </a:lnTo>
                <a:lnTo>
                  <a:pt x="252" y="0"/>
                </a:lnTo>
                <a:lnTo>
                  <a:pt x="246" y="40"/>
                </a:lnTo>
                <a:lnTo>
                  <a:pt x="242" y="79"/>
                </a:lnTo>
                <a:lnTo>
                  <a:pt x="238" y="117"/>
                </a:lnTo>
                <a:lnTo>
                  <a:pt x="236" y="156"/>
                </a:lnTo>
                <a:lnTo>
                  <a:pt x="236" y="156"/>
                </a:lnTo>
                <a:lnTo>
                  <a:pt x="233" y="230"/>
                </a:lnTo>
                <a:lnTo>
                  <a:pt x="233" y="304"/>
                </a:lnTo>
                <a:lnTo>
                  <a:pt x="233" y="304"/>
                </a:lnTo>
                <a:lnTo>
                  <a:pt x="236" y="379"/>
                </a:lnTo>
                <a:lnTo>
                  <a:pt x="241" y="452"/>
                </a:lnTo>
                <a:lnTo>
                  <a:pt x="241" y="452"/>
                </a:lnTo>
                <a:lnTo>
                  <a:pt x="248" y="525"/>
                </a:lnTo>
                <a:lnTo>
                  <a:pt x="258" y="596"/>
                </a:lnTo>
                <a:lnTo>
                  <a:pt x="258" y="596"/>
                </a:lnTo>
                <a:lnTo>
                  <a:pt x="271" y="686"/>
                </a:lnTo>
                <a:lnTo>
                  <a:pt x="271" y="686"/>
                </a:lnTo>
                <a:lnTo>
                  <a:pt x="236" y="703"/>
                </a:lnTo>
                <a:lnTo>
                  <a:pt x="202" y="720"/>
                </a:lnTo>
                <a:lnTo>
                  <a:pt x="168" y="739"/>
                </a:lnTo>
                <a:lnTo>
                  <a:pt x="135" y="759"/>
                </a:lnTo>
                <a:lnTo>
                  <a:pt x="100" y="781"/>
                </a:lnTo>
                <a:lnTo>
                  <a:pt x="68" y="802"/>
                </a:lnTo>
                <a:lnTo>
                  <a:pt x="33" y="825"/>
                </a:lnTo>
                <a:lnTo>
                  <a:pt x="0" y="848"/>
                </a:lnTo>
                <a:lnTo>
                  <a:pt x="954" y="2160"/>
                </a:lnTo>
                <a:lnTo>
                  <a:pt x="954" y="537"/>
                </a:lnTo>
                <a:lnTo>
                  <a:pt x="954" y="537"/>
                </a:lnTo>
                <a:lnTo>
                  <a:pt x="914" y="539"/>
                </a:lnTo>
                <a:lnTo>
                  <a:pt x="872" y="540"/>
                </a:lnTo>
                <a:lnTo>
                  <a:pt x="834" y="542"/>
                </a:lnTo>
                <a:lnTo>
                  <a:pt x="794" y="545"/>
                </a:lnTo>
                <a:lnTo>
                  <a:pt x="755" y="549"/>
                </a:lnTo>
                <a:lnTo>
                  <a:pt x="717" y="553"/>
                </a:lnTo>
                <a:lnTo>
                  <a:pt x="678" y="559"/>
                </a:lnTo>
                <a:lnTo>
                  <a:pt x="641" y="566"/>
                </a:lnTo>
                <a:lnTo>
                  <a:pt x="641" y="56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7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5400000" scaled="0"/>
            <a:tileRect/>
          </a:gradFill>
          <a:ln w="28575" cap="flat" cmpd="sng" algn="ctr">
            <a:solidFill>
              <a:srgbClr val="FFFEFB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lIns="18288" tIns="18288" rIns="18288" bIns="18288" anchor="ctr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endParaRPr lang="en-US" sz="1600" dirty="0">
              <a:solidFill>
                <a:srgbClr val="FFFFFF"/>
              </a:solidFill>
              <a:latin typeface="Arial Narrow" pitchFamily="112" charset="0"/>
            </a:endParaRPr>
          </a:p>
        </p:txBody>
      </p:sp>
      <p:sp>
        <p:nvSpPr>
          <p:cNvPr id="13" name="Freeform 9">
            <a:extLst>
              <a:ext uri="{FF2B5EF4-FFF2-40B4-BE49-F238E27FC236}">
                <a16:creationId xmlns:a16="http://schemas.microsoft.com/office/drawing/2014/main" id="{A6727DDE-CBCF-4AFD-AB74-A919724802A8}"/>
              </a:ext>
            </a:extLst>
          </p:cNvPr>
          <p:cNvSpPr>
            <a:spLocks/>
          </p:cNvSpPr>
          <p:nvPr/>
        </p:nvSpPr>
        <p:spPr bwMode="auto">
          <a:xfrm>
            <a:off x="4156406" y="1714642"/>
            <a:ext cx="1939595" cy="1409559"/>
          </a:xfrm>
          <a:custGeom>
            <a:avLst/>
            <a:gdLst/>
            <a:ahLst/>
            <a:cxnLst>
              <a:cxn ang="0">
                <a:pos x="1837" y="1335"/>
              </a:cxn>
              <a:cxn ang="0">
                <a:pos x="883" y="23"/>
              </a:cxn>
              <a:cxn ang="0">
                <a:pos x="883" y="23"/>
              </a:cxn>
              <a:cxn ang="0">
                <a:pos x="850" y="47"/>
              </a:cxn>
              <a:cxn ang="0">
                <a:pos x="819" y="71"/>
              </a:cxn>
              <a:cxn ang="0">
                <a:pos x="788" y="97"/>
              </a:cxn>
              <a:cxn ang="0">
                <a:pos x="757" y="123"/>
              </a:cxn>
              <a:cxn ang="0">
                <a:pos x="729" y="149"/>
              </a:cxn>
              <a:cxn ang="0">
                <a:pos x="700" y="176"/>
              </a:cxn>
              <a:cxn ang="0">
                <a:pos x="673" y="203"/>
              </a:cxn>
              <a:cxn ang="0">
                <a:pos x="646" y="230"/>
              </a:cxn>
              <a:cxn ang="0">
                <a:pos x="646" y="230"/>
              </a:cxn>
              <a:cxn ang="0">
                <a:pos x="564" y="189"/>
              </a:cxn>
              <a:cxn ang="0">
                <a:pos x="564" y="189"/>
              </a:cxn>
              <a:cxn ang="0">
                <a:pos x="499" y="159"/>
              </a:cxn>
              <a:cxn ang="0">
                <a:pos x="499" y="159"/>
              </a:cxn>
              <a:cxn ang="0">
                <a:pos x="433" y="128"/>
              </a:cxn>
              <a:cxn ang="0">
                <a:pos x="433" y="128"/>
              </a:cxn>
              <a:cxn ang="0">
                <a:pos x="364" y="101"/>
              </a:cxn>
              <a:cxn ang="0">
                <a:pos x="296" y="77"/>
              </a:cxn>
              <a:cxn ang="0">
                <a:pos x="296" y="77"/>
              </a:cxn>
              <a:cxn ang="0">
                <a:pos x="224" y="53"/>
              </a:cxn>
              <a:cxn ang="0">
                <a:pos x="151" y="33"/>
              </a:cxn>
              <a:cxn ang="0">
                <a:pos x="151" y="33"/>
              </a:cxn>
              <a:cxn ang="0">
                <a:pos x="115" y="23"/>
              </a:cxn>
              <a:cxn ang="0">
                <a:pos x="77" y="14"/>
              </a:cxn>
              <a:cxn ang="0">
                <a:pos x="38" y="7"/>
              </a:cxn>
              <a:cxn ang="0">
                <a:pos x="0" y="0"/>
              </a:cxn>
              <a:cxn ang="0">
                <a:pos x="0" y="0"/>
              </a:cxn>
              <a:cxn ang="0">
                <a:pos x="17" y="36"/>
              </a:cxn>
              <a:cxn ang="0">
                <a:pos x="37" y="70"/>
              </a:cxn>
              <a:cxn ang="0">
                <a:pos x="57" y="103"/>
              </a:cxn>
              <a:cxn ang="0">
                <a:pos x="77" y="136"/>
              </a:cxn>
              <a:cxn ang="0">
                <a:pos x="77" y="136"/>
              </a:cxn>
              <a:cxn ang="0">
                <a:pos x="118" y="199"/>
              </a:cxn>
              <a:cxn ang="0">
                <a:pos x="163" y="259"/>
              </a:cxn>
              <a:cxn ang="0">
                <a:pos x="163" y="259"/>
              </a:cxn>
              <a:cxn ang="0">
                <a:pos x="208" y="316"/>
              </a:cxn>
              <a:cxn ang="0">
                <a:pos x="256" y="373"/>
              </a:cxn>
              <a:cxn ang="0">
                <a:pos x="256" y="373"/>
              </a:cxn>
              <a:cxn ang="0">
                <a:pos x="304" y="427"/>
              </a:cxn>
              <a:cxn ang="0">
                <a:pos x="304" y="427"/>
              </a:cxn>
              <a:cxn ang="0">
                <a:pos x="353" y="480"/>
              </a:cxn>
              <a:cxn ang="0">
                <a:pos x="353" y="480"/>
              </a:cxn>
              <a:cxn ang="0">
                <a:pos x="417" y="544"/>
              </a:cxn>
              <a:cxn ang="0">
                <a:pos x="417" y="544"/>
              </a:cxn>
              <a:cxn ang="0">
                <a:pos x="400" y="579"/>
              </a:cxn>
              <a:cxn ang="0">
                <a:pos x="383" y="613"/>
              </a:cxn>
              <a:cxn ang="0">
                <a:pos x="366" y="649"/>
              </a:cxn>
              <a:cxn ang="0">
                <a:pos x="350" y="685"/>
              </a:cxn>
              <a:cxn ang="0">
                <a:pos x="336" y="720"/>
              </a:cxn>
              <a:cxn ang="0">
                <a:pos x="320" y="757"/>
              </a:cxn>
              <a:cxn ang="0">
                <a:pos x="307" y="796"/>
              </a:cxn>
              <a:cxn ang="0">
                <a:pos x="294" y="835"/>
              </a:cxn>
              <a:cxn ang="0">
                <a:pos x="1837" y="1335"/>
              </a:cxn>
            </a:cxnLst>
            <a:rect l="0" t="0" r="r" b="b"/>
            <a:pathLst>
              <a:path w="1837" h="1335">
                <a:moveTo>
                  <a:pt x="1837" y="1335"/>
                </a:moveTo>
                <a:lnTo>
                  <a:pt x="883" y="23"/>
                </a:lnTo>
                <a:lnTo>
                  <a:pt x="883" y="23"/>
                </a:lnTo>
                <a:lnTo>
                  <a:pt x="850" y="47"/>
                </a:lnTo>
                <a:lnTo>
                  <a:pt x="819" y="71"/>
                </a:lnTo>
                <a:lnTo>
                  <a:pt x="788" y="97"/>
                </a:lnTo>
                <a:lnTo>
                  <a:pt x="757" y="123"/>
                </a:lnTo>
                <a:lnTo>
                  <a:pt x="729" y="149"/>
                </a:lnTo>
                <a:lnTo>
                  <a:pt x="700" y="176"/>
                </a:lnTo>
                <a:lnTo>
                  <a:pt x="673" y="203"/>
                </a:lnTo>
                <a:lnTo>
                  <a:pt x="646" y="230"/>
                </a:lnTo>
                <a:lnTo>
                  <a:pt x="646" y="230"/>
                </a:lnTo>
                <a:lnTo>
                  <a:pt x="564" y="189"/>
                </a:lnTo>
                <a:lnTo>
                  <a:pt x="564" y="189"/>
                </a:lnTo>
                <a:lnTo>
                  <a:pt x="499" y="159"/>
                </a:lnTo>
                <a:lnTo>
                  <a:pt x="499" y="159"/>
                </a:lnTo>
                <a:lnTo>
                  <a:pt x="433" y="128"/>
                </a:lnTo>
                <a:lnTo>
                  <a:pt x="433" y="128"/>
                </a:lnTo>
                <a:lnTo>
                  <a:pt x="364" y="101"/>
                </a:lnTo>
                <a:lnTo>
                  <a:pt x="296" y="77"/>
                </a:lnTo>
                <a:lnTo>
                  <a:pt x="296" y="77"/>
                </a:lnTo>
                <a:lnTo>
                  <a:pt x="224" y="53"/>
                </a:lnTo>
                <a:lnTo>
                  <a:pt x="151" y="33"/>
                </a:lnTo>
                <a:lnTo>
                  <a:pt x="151" y="33"/>
                </a:lnTo>
                <a:lnTo>
                  <a:pt x="115" y="23"/>
                </a:lnTo>
                <a:lnTo>
                  <a:pt x="77" y="14"/>
                </a:lnTo>
                <a:lnTo>
                  <a:pt x="38" y="7"/>
                </a:lnTo>
                <a:lnTo>
                  <a:pt x="0" y="0"/>
                </a:lnTo>
                <a:lnTo>
                  <a:pt x="0" y="0"/>
                </a:lnTo>
                <a:lnTo>
                  <a:pt x="17" y="36"/>
                </a:lnTo>
                <a:lnTo>
                  <a:pt x="37" y="70"/>
                </a:lnTo>
                <a:lnTo>
                  <a:pt x="57" y="103"/>
                </a:lnTo>
                <a:lnTo>
                  <a:pt x="77" y="136"/>
                </a:lnTo>
                <a:lnTo>
                  <a:pt x="77" y="136"/>
                </a:lnTo>
                <a:lnTo>
                  <a:pt x="118" y="199"/>
                </a:lnTo>
                <a:lnTo>
                  <a:pt x="163" y="259"/>
                </a:lnTo>
                <a:lnTo>
                  <a:pt x="163" y="259"/>
                </a:lnTo>
                <a:lnTo>
                  <a:pt x="208" y="316"/>
                </a:lnTo>
                <a:lnTo>
                  <a:pt x="256" y="373"/>
                </a:lnTo>
                <a:lnTo>
                  <a:pt x="256" y="373"/>
                </a:lnTo>
                <a:lnTo>
                  <a:pt x="304" y="427"/>
                </a:lnTo>
                <a:lnTo>
                  <a:pt x="304" y="427"/>
                </a:lnTo>
                <a:lnTo>
                  <a:pt x="353" y="480"/>
                </a:lnTo>
                <a:lnTo>
                  <a:pt x="353" y="480"/>
                </a:lnTo>
                <a:lnTo>
                  <a:pt x="417" y="544"/>
                </a:lnTo>
                <a:lnTo>
                  <a:pt x="417" y="544"/>
                </a:lnTo>
                <a:lnTo>
                  <a:pt x="400" y="579"/>
                </a:lnTo>
                <a:lnTo>
                  <a:pt x="383" y="613"/>
                </a:lnTo>
                <a:lnTo>
                  <a:pt x="366" y="649"/>
                </a:lnTo>
                <a:lnTo>
                  <a:pt x="350" y="685"/>
                </a:lnTo>
                <a:lnTo>
                  <a:pt x="336" y="720"/>
                </a:lnTo>
                <a:lnTo>
                  <a:pt x="320" y="757"/>
                </a:lnTo>
                <a:lnTo>
                  <a:pt x="307" y="796"/>
                </a:lnTo>
                <a:lnTo>
                  <a:pt x="294" y="835"/>
                </a:lnTo>
                <a:lnTo>
                  <a:pt x="1837" y="1335"/>
                </a:lnTo>
                <a:close/>
              </a:path>
            </a:pathLst>
          </a:custGeom>
          <a:gradFill flip="none" rotWithShape="1">
            <a:gsLst>
              <a:gs pos="0">
                <a:schemeClr val="accent4">
                  <a:lumMod val="50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5400000" scaled="0"/>
            <a:tileRect/>
          </a:gradFill>
          <a:ln w="28575" cap="flat" cmpd="sng" algn="ctr">
            <a:solidFill>
              <a:srgbClr val="FFFEFB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lIns="18288" tIns="18288" rIns="18288" bIns="18288" anchor="ctr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endParaRPr lang="en-US" sz="1600" dirty="0">
              <a:solidFill>
                <a:srgbClr val="FFFFFF"/>
              </a:solidFill>
              <a:latin typeface="Arial Narrow" pitchFamily="112" charset="0"/>
            </a:endParaRPr>
          </a:p>
        </p:txBody>
      </p:sp>
      <p:sp>
        <p:nvSpPr>
          <p:cNvPr id="14" name="Freeform 10">
            <a:extLst>
              <a:ext uri="{FF2B5EF4-FFF2-40B4-BE49-F238E27FC236}">
                <a16:creationId xmlns:a16="http://schemas.microsoft.com/office/drawing/2014/main" id="{A50C05C2-C008-4147-8385-88CA1DA4F5EE}"/>
              </a:ext>
            </a:extLst>
          </p:cNvPr>
          <p:cNvSpPr>
            <a:spLocks/>
          </p:cNvSpPr>
          <p:nvPr/>
        </p:nvSpPr>
        <p:spPr bwMode="auto">
          <a:xfrm>
            <a:off x="3697111" y="2596275"/>
            <a:ext cx="2398889" cy="1057961"/>
          </a:xfrm>
          <a:custGeom>
            <a:avLst/>
            <a:gdLst/>
            <a:ahLst/>
            <a:cxnLst>
              <a:cxn ang="0">
                <a:pos x="2272" y="500"/>
              </a:cxn>
              <a:cxn ang="0">
                <a:pos x="729" y="0"/>
              </a:cxn>
              <a:cxn ang="0">
                <a:pos x="729" y="0"/>
              </a:cxn>
              <a:cxn ang="0">
                <a:pos x="716" y="38"/>
              </a:cxn>
              <a:cxn ang="0">
                <a:pos x="706" y="77"/>
              </a:cxn>
              <a:cxn ang="0">
                <a:pos x="695" y="115"/>
              </a:cxn>
              <a:cxn ang="0">
                <a:pos x="686" y="153"/>
              </a:cxn>
              <a:cxn ang="0">
                <a:pos x="678" y="191"/>
              </a:cxn>
              <a:cxn ang="0">
                <a:pos x="671" y="230"/>
              </a:cxn>
              <a:cxn ang="0">
                <a:pos x="665" y="267"/>
              </a:cxn>
              <a:cxn ang="0">
                <a:pos x="659" y="306"/>
              </a:cxn>
              <a:cxn ang="0">
                <a:pos x="659" y="306"/>
              </a:cxn>
              <a:cxn ang="0">
                <a:pos x="569" y="320"/>
              </a:cxn>
              <a:cxn ang="0">
                <a:pos x="569" y="320"/>
              </a:cxn>
              <a:cxn ang="0">
                <a:pos x="498" y="334"/>
              </a:cxn>
              <a:cxn ang="0">
                <a:pos x="498" y="334"/>
              </a:cxn>
              <a:cxn ang="0">
                <a:pos x="426" y="350"/>
              </a:cxn>
              <a:cxn ang="0">
                <a:pos x="426" y="350"/>
              </a:cxn>
              <a:cxn ang="0">
                <a:pos x="356" y="367"/>
              </a:cxn>
              <a:cxn ang="0">
                <a:pos x="285" y="388"/>
              </a:cxn>
              <a:cxn ang="0">
                <a:pos x="285" y="388"/>
              </a:cxn>
              <a:cxn ang="0">
                <a:pos x="213" y="411"/>
              </a:cxn>
              <a:cxn ang="0">
                <a:pos x="143" y="436"/>
              </a:cxn>
              <a:cxn ang="0">
                <a:pos x="143" y="436"/>
              </a:cxn>
              <a:cxn ang="0">
                <a:pos x="107" y="450"/>
              </a:cxn>
              <a:cxn ang="0">
                <a:pos x="71" y="466"/>
              </a:cxn>
              <a:cxn ang="0">
                <a:pos x="36" y="483"/>
              </a:cxn>
              <a:cxn ang="0">
                <a:pos x="0" y="500"/>
              </a:cxn>
              <a:cxn ang="0">
                <a:pos x="0" y="500"/>
              </a:cxn>
              <a:cxn ang="0">
                <a:pos x="36" y="519"/>
              </a:cxn>
              <a:cxn ang="0">
                <a:pos x="71" y="534"/>
              </a:cxn>
              <a:cxn ang="0">
                <a:pos x="107" y="550"/>
              </a:cxn>
              <a:cxn ang="0">
                <a:pos x="143" y="564"/>
              </a:cxn>
              <a:cxn ang="0">
                <a:pos x="143" y="564"/>
              </a:cxn>
              <a:cxn ang="0">
                <a:pos x="213" y="590"/>
              </a:cxn>
              <a:cxn ang="0">
                <a:pos x="285" y="613"/>
              </a:cxn>
              <a:cxn ang="0">
                <a:pos x="285" y="613"/>
              </a:cxn>
              <a:cxn ang="0">
                <a:pos x="356" y="633"/>
              </a:cxn>
              <a:cxn ang="0">
                <a:pos x="426" y="652"/>
              </a:cxn>
              <a:cxn ang="0">
                <a:pos x="426" y="652"/>
              </a:cxn>
              <a:cxn ang="0">
                <a:pos x="498" y="667"/>
              </a:cxn>
              <a:cxn ang="0">
                <a:pos x="498" y="667"/>
              </a:cxn>
              <a:cxn ang="0">
                <a:pos x="569" y="680"/>
              </a:cxn>
              <a:cxn ang="0">
                <a:pos x="569" y="680"/>
              </a:cxn>
              <a:cxn ang="0">
                <a:pos x="659" y="696"/>
              </a:cxn>
              <a:cxn ang="0">
                <a:pos x="659" y="696"/>
              </a:cxn>
              <a:cxn ang="0">
                <a:pos x="665" y="733"/>
              </a:cxn>
              <a:cxn ang="0">
                <a:pos x="671" y="772"/>
              </a:cxn>
              <a:cxn ang="0">
                <a:pos x="678" y="809"/>
              </a:cxn>
              <a:cxn ang="0">
                <a:pos x="686" y="847"/>
              </a:cxn>
              <a:cxn ang="0">
                <a:pos x="695" y="886"/>
              </a:cxn>
              <a:cxn ang="0">
                <a:pos x="706" y="925"/>
              </a:cxn>
              <a:cxn ang="0">
                <a:pos x="716" y="963"/>
              </a:cxn>
              <a:cxn ang="0">
                <a:pos x="729" y="1002"/>
              </a:cxn>
              <a:cxn ang="0">
                <a:pos x="2272" y="500"/>
              </a:cxn>
            </a:cxnLst>
            <a:rect l="0" t="0" r="r" b="b"/>
            <a:pathLst>
              <a:path w="2272" h="1002">
                <a:moveTo>
                  <a:pt x="2272" y="500"/>
                </a:moveTo>
                <a:lnTo>
                  <a:pt x="729" y="0"/>
                </a:lnTo>
                <a:lnTo>
                  <a:pt x="729" y="0"/>
                </a:lnTo>
                <a:lnTo>
                  <a:pt x="716" y="38"/>
                </a:lnTo>
                <a:lnTo>
                  <a:pt x="706" y="77"/>
                </a:lnTo>
                <a:lnTo>
                  <a:pt x="695" y="115"/>
                </a:lnTo>
                <a:lnTo>
                  <a:pt x="686" y="153"/>
                </a:lnTo>
                <a:lnTo>
                  <a:pt x="678" y="191"/>
                </a:lnTo>
                <a:lnTo>
                  <a:pt x="671" y="230"/>
                </a:lnTo>
                <a:lnTo>
                  <a:pt x="665" y="267"/>
                </a:lnTo>
                <a:lnTo>
                  <a:pt x="659" y="306"/>
                </a:lnTo>
                <a:lnTo>
                  <a:pt x="659" y="306"/>
                </a:lnTo>
                <a:lnTo>
                  <a:pt x="569" y="320"/>
                </a:lnTo>
                <a:lnTo>
                  <a:pt x="569" y="320"/>
                </a:lnTo>
                <a:lnTo>
                  <a:pt x="498" y="334"/>
                </a:lnTo>
                <a:lnTo>
                  <a:pt x="498" y="334"/>
                </a:lnTo>
                <a:lnTo>
                  <a:pt x="426" y="350"/>
                </a:lnTo>
                <a:lnTo>
                  <a:pt x="426" y="350"/>
                </a:lnTo>
                <a:lnTo>
                  <a:pt x="356" y="367"/>
                </a:lnTo>
                <a:lnTo>
                  <a:pt x="285" y="388"/>
                </a:lnTo>
                <a:lnTo>
                  <a:pt x="285" y="388"/>
                </a:lnTo>
                <a:lnTo>
                  <a:pt x="213" y="411"/>
                </a:lnTo>
                <a:lnTo>
                  <a:pt x="143" y="436"/>
                </a:lnTo>
                <a:lnTo>
                  <a:pt x="143" y="436"/>
                </a:lnTo>
                <a:lnTo>
                  <a:pt x="107" y="450"/>
                </a:lnTo>
                <a:lnTo>
                  <a:pt x="71" y="466"/>
                </a:lnTo>
                <a:lnTo>
                  <a:pt x="36" y="483"/>
                </a:lnTo>
                <a:lnTo>
                  <a:pt x="0" y="500"/>
                </a:lnTo>
                <a:lnTo>
                  <a:pt x="0" y="500"/>
                </a:lnTo>
                <a:lnTo>
                  <a:pt x="36" y="519"/>
                </a:lnTo>
                <a:lnTo>
                  <a:pt x="71" y="534"/>
                </a:lnTo>
                <a:lnTo>
                  <a:pt x="107" y="550"/>
                </a:lnTo>
                <a:lnTo>
                  <a:pt x="143" y="564"/>
                </a:lnTo>
                <a:lnTo>
                  <a:pt x="143" y="564"/>
                </a:lnTo>
                <a:lnTo>
                  <a:pt x="213" y="590"/>
                </a:lnTo>
                <a:lnTo>
                  <a:pt x="285" y="613"/>
                </a:lnTo>
                <a:lnTo>
                  <a:pt x="285" y="613"/>
                </a:lnTo>
                <a:lnTo>
                  <a:pt x="356" y="633"/>
                </a:lnTo>
                <a:lnTo>
                  <a:pt x="426" y="652"/>
                </a:lnTo>
                <a:lnTo>
                  <a:pt x="426" y="652"/>
                </a:lnTo>
                <a:lnTo>
                  <a:pt x="498" y="667"/>
                </a:lnTo>
                <a:lnTo>
                  <a:pt x="498" y="667"/>
                </a:lnTo>
                <a:lnTo>
                  <a:pt x="569" y="680"/>
                </a:lnTo>
                <a:lnTo>
                  <a:pt x="569" y="680"/>
                </a:lnTo>
                <a:lnTo>
                  <a:pt x="659" y="696"/>
                </a:lnTo>
                <a:lnTo>
                  <a:pt x="659" y="696"/>
                </a:lnTo>
                <a:lnTo>
                  <a:pt x="665" y="733"/>
                </a:lnTo>
                <a:lnTo>
                  <a:pt x="671" y="772"/>
                </a:lnTo>
                <a:lnTo>
                  <a:pt x="678" y="809"/>
                </a:lnTo>
                <a:lnTo>
                  <a:pt x="686" y="847"/>
                </a:lnTo>
                <a:lnTo>
                  <a:pt x="695" y="886"/>
                </a:lnTo>
                <a:lnTo>
                  <a:pt x="706" y="925"/>
                </a:lnTo>
                <a:lnTo>
                  <a:pt x="716" y="963"/>
                </a:lnTo>
                <a:lnTo>
                  <a:pt x="729" y="1002"/>
                </a:lnTo>
                <a:lnTo>
                  <a:pt x="2272" y="500"/>
                </a:lnTo>
                <a:close/>
              </a:path>
            </a:pathLst>
          </a:custGeom>
          <a:gradFill flip="none" rotWithShape="1">
            <a:gsLst>
              <a:gs pos="0">
                <a:schemeClr val="accent4">
                  <a:lumMod val="75000"/>
                </a:schemeClr>
              </a:gs>
              <a:gs pos="100000">
                <a:schemeClr val="accent4">
                  <a:lumMod val="50000"/>
                </a:schemeClr>
              </a:gs>
            </a:gsLst>
            <a:lin ang="5400000" scaled="0"/>
            <a:tileRect/>
          </a:gradFill>
          <a:ln w="28575" cap="flat" cmpd="sng" algn="ctr">
            <a:solidFill>
              <a:srgbClr val="FFFEFB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lIns="18288" tIns="18288" rIns="18288" bIns="18288" anchor="ctr" anchorCtr="1"/>
          <a:lstStyle/>
          <a:p>
            <a:pPr algn="ctr">
              <a:lnSpc>
                <a:spcPct val="85000"/>
              </a:lnSpc>
              <a:spcBef>
                <a:spcPct val="20000"/>
              </a:spcBef>
            </a:pPr>
            <a:endParaRPr lang="en-US" sz="1600" dirty="0">
              <a:solidFill>
                <a:srgbClr val="FFFFFF"/>
              </a:solidFill>
              <a:latin typeface="Arial Narrow" pitchFamily="112" charset="0"/>
            </a:endParaRPr>
          </a:p>
        </p:txBody>
      </p:sp>
      <p:sp>
        <p:nvSpPr>
          <p:cNvPr id="15" name="Freeform 11">
            <a:extLst>
              <a:ext uri="{FF2B5EF4-FFF2-40B4-BE49-F238E27FC236}">
                <a16:creationId xmlns:a16="http://schemas.microsoft.com/office/drawing/2014/main" id="{D1B9C79B-5940-4B15-A964-6B4AD24866BE}"/>
              </a:ext>
            </a:extLst>
          </p:cNvPr>
          <p:cNvSpPr>
            <a:spLocks/>
          </p:cNvSpPr>
          <p:nvPr/>
        </p:nvSpPr>
        <p:spPr bwMode="auto">
          <a:xfrm>
            <a:off x="4156406" y="3124200"/>
            <a:ext cx="1939595" cy="1409559"/>
          </a:xfrm>
          <a:custGeom>
            <a:avLst/>
            <a:gdLst/>
            <a:ahLst/>
            <a:cxnLst>
              <a:cxn ang="0">
                <a:pos x="294" y="502"/>
              </a:cxn>
              <a:cxn ang="0">
                <a:pos x="294" y="502"/>
              </a:cxn>
              <a:cxn ang="0">
                <a:pos x="307" y="540"/>
              </a:cxn>
              <a:cxn ang="0">
                <a:pos x="320" y="578"/>
              </a:cxn>
              <a:cxn ang="0">
                <a:pos x="336" y="615"/>
              </a:cxn>
              <a:cxn ang="0">
                <a:pos x="350" y="652"/>
              </a:cxn>
              <a:cxn ang="0">
                <a:pos x="366" y="688"/>
              </a:cxn>
              <a:cxn ang="0">
                <a:pos x="383" y="722"/>
              </a:cxn>
              <a:cxn ang="0">
                <a:pos x="400" y="756"/>
              </a:cxn>
              <a:cxn ang="0">
                <a:pos x="417" y="791"/>
              </a:cxn>
              <a:cxn ang="0">
                <a:pos x="417" y="791"/>
              </a:cxn>
              <a:cxn ang="0">
                <a:pos x="353" y="856"/>
              </a:cxn>
              <a:cxn ang="0">
                <a:pos x="353" y="856"/>
              </a:cxn>
              <a:cxn ang="0">
                <a:pos x="304" y="909"/>
              </a:cxn>
              <a:cxn ang="0">
                <a:pos x="304" y="909"/>
              </a:cxn>
              <a:cxn ang="0">
                <a:pos x="256" y="963"/>
              </a:cxn>
              <a:cxn ang="0">
                <a:pos x="256" y="963"/>
              </a:cxn>
              <a:cxn ang="0">
                <a:pos x="208" y="1019"/>
              </a:cxn>
              <a:cxn ang="0">
                <a:pos x="163" y="1078"/>
              </a:cxn>
              <a:cxn ang="0">
                <a:pos x="163" y="1078"/>
              </a:cxn>
              <a:cxn ang="0">
                <a:pos x="118" y="1138"/>
              </a:cxn>
              <a:cxn ang="0">
                <a:pos x="77" y="1199"/>
              </a:cxn>
              <a:cxn ang="0">
                <a:pos x="77" y="1199"/>
              </a:cxn>
              <a:cxn ang="0">
                <a:pos x="57" y="1232"/>
              </a:cxn>
              <a:cxn ang="0">
                <a:pos x="37" y="1265"/>
              </a:cxn>
              <a:cxn ang="0">
                <a:pos x="17" y="1299"/>
              </a:cxn>
              <a:cxn ang="0">
                <a:pos x="0" y="1335"/>
              </a:cxn>
              <a:cxn ang="0">
                <a:pos x="0" y="1335"/>
              </a:cxn>
              <a:cxn ang="0">
                <a:pos x="38" y="1329"/>
              </a:cxn>
              <a:cxn ang="0">
                <a:pos x="77" y="1321"/>
              </a:cxn>
              <a:cxn ang="0">
                <a:pos x="115" y="1312"/>
              </a:cxn>
              <a:cxn ang="0">
                <a:pos x="151" y="1304"/>
              </a:cxn>
              <a:cxn ang="0">
                <a:pos x="151" y="1304"/>
              </a:cxn>
              <a:cxn ang="0">
                <a:pos x="224" y="1282"/>
              </a:cxn>
              <a:cxn ang="0">
                <a:pos x="296" y="1259"/>
              </a:cxn>
              <a:cxn ang="0">
                <a:pos x="296" y="1259"/>
              </a:cxn>
              <a:cxn ang="0">
                <a:pos x="364" y="1234"/>
              </a:cxn>
              <a:cxn ang="0">
                <a:pos x="433" y="1207"/>
              </a:cxn>
              <a:cxn ang="0">
                <a:pos x="433" y="1207"/>
              </a:cxn>
              <a:cxn ang="0">
                <a:pos x="499" y="1178"/>
              </a:cxn>
              <a:cxn ang="0">
                <a:pos x="499" y="1178"/>
              </a:cxn>
              <a:cxn ang="0">
                <a:pos x="564" y="1146"/>
              </a:cxn>
              <a:cxn ang="0">
                <a:pos x="564" y="1146"/>
              </a:cxn>
              <a:cxn ang="0">
                <a:pos x="646" y="1106"/>
              </a:cxn>
              <a:cxn ang="0">
                <a:pos x="646" y="1106"/>
              </a:cxn>
              <a:cxn ang="0">
                <a:pos x="673" y="1134"/>
              </a:cxn>
              <a:cxn ang="0">
                <a:pos x="700" y="1161"/>
              </a:cxn>
              <a:cxn ang="0">
                <a:pos x="729" y="1186"/>
              </a:cxn>
              <a:cxn ang="0">
                <a:pos x="757" y="1214"/>
              </a:cxn>
              <a:cxn ang="0">
                <a:pos x="788" y="1239"/>
              </a:cxn>
              <a:cxn ang="0">
                <a:pos x="819" y="1264"/>
              </a:cxn>
              <a:cxn ang="0">
                <a:pos x="850" y="1288"/>
              </a:cxn>
              <a:cxn ang="0">
                <a:pos x="883" y="1312"/>
              </a:cxn>
              <a:cxn ang="0">
                <a:pos x="1837" y="0"/>
              </a:cxn>
              <a:cxn ang="0">
                <a:pos x="294" y="502"/>
              </a:cxn>
            </a:cxnLst>
            <a:rect l="0" t="0" r="r" b="b"/>
            <a:pathLst>
              <a:path w="1837" h="1335">
                <a:moveTo>
                  <a:pt x="294" y="502"/>
                </a:moveTo>
                <a:lnTo>
                  <a:pt x="294" y="502"/>
                </a:lnTo>
                <a:lnTo>
                  <a:pt x="307" y="540"/>
                </a:lnTo>
                <a:lnTo>
                  <a:pt x="320" y="578"/>
                </a:lnTo>
                <a:lnTo>
                  <a:pt x="336" y="615"/>
                </a:lnTo>
                <a:lnTo>
                  <a:pt x="350" y="652"/>
                </a:lnTo>
                <a:lnTo>
                  <a:pt x="366" y="688"/>
                </a:lnTo>
                <a:lnTo>
                  <a:pt x="383" y="722"/>
                </a:lnTo>
                <a:lnTo>
                  <a:pt x="400" y="756"/>
                </a:lnTo>
                <a:lnTo>
                  <a:pt x="417" y="791"/>
                </a:lnTo>
                <a:lnTo>
                  <a:pt x="417" y="791"/>
                </a:lnTo>
                <a:lnTo>
                  <a:pt x="353" y="856"/>
                </a:lnTo>
                <a:lnTo>
                  <a:pt x="353" y="856"/>
                </a:lnTo>
                <a:lnTo>
                  <a:pt x="304" y="909"/>
                </a:lnTo>
                <a:lnTo>
                  <a:pt x="304" y="909"/>
                </a:lnTo>
                <a:lnTo>
                  <a:pt x="256" y="963"/>
                </a:lnTo>
                <a:lnTo>
                  <a:pt x="256" y="963"/>
                </a:lnTo>
                <a:lnTo>
                  <a:pt x="208" y="1019"/>
                </a:lnTo>
                <a:lnTo>
                  <a:pt x="163" y="1078"/>
                </a:lnTo>
                <a:lnTo>
                  <a:pt x="163" y="1078"/>
                </a:lnTo>
                <a:lnTo>
                  <a:pt x="118" y="1138"/>
                </a:lnTo>
                <a:lnTo>
                  <a:pt x="77" y="1199"/>
                </a:lnTo>
                <a:lnTo>
                  <a:pt x="77" y="1199"/>
                </a:lnTo>
                <a:lnTo>
                  <a:pt x="57" y="1232"/>
                </a:lnTo>
                <a:lnTo>
                  <a:pt x="37" y="1265"/>
                </a:lnTo>
                <a:lnTo>
                  <a:pt x="17" y="1299"/>
                </a:lnTo>
                <a:lnTo>
                  <a:pt x="0" y="1335"/>
                </a:lnTo>
                <a:lnTo>
                  <a:pt x="0" y="1335"/>
                </a:lnTo>
                <a:lnTo>
                  <a:pt x="38" y="1329"/>
                </a:lnTo>
                <a:lnTo>
                  <a:pt x="77" y="1321"/>
                </a:lnTo>
                <a:lnTo>
                  <a:pt x="115" y="1312"/>
                </a:lnTo>
                <a:lnTo>
                  <a:pt x="151" y="1304"/>
                </a:lnTo>
                <a:lnTo>
                  <a:pt x="151" y="1304"/>
                </a:lnTo>
                <a:lnTo>
                  <a:pt x="224" y="1282"/>
                </a:lnTo>
                <a:lnTo>
                  <a:pt x="296" y="1259"/>
                </a:lnTo>
                <a:lnTo>
                  <a:pt x="296" y="1259"/>
                </a:lnTo>
                <a:lnTo>
                  <a:pt x="364" y="1234"/>
                </a:lnTo>
                <a:lnTo>
                  <a:pt x="433" y="1207"/>
                </a:lnTo>
                <a:lnTo>
                  <a:pt x="433" y="1207"/>
                </a:lnTo>
                <a:lnTo>
                  <a:pt x="499" y="1178"/>
                </a:lnTo>
                <a:lnTo>
                  <a:pt x="499" y="1178"/>
                </a:lnTo>
                <a:lnTo>
                  <a:pt x="564" y="1146"/>
                </a:lnTo>
                <a:lnTo>
                  <a:pt x="564" y="1146"/>
                </a:lnTo>
                <a:lnTo>
                  <a:pt x="646" y="1106"/>
                </a:lnTo>
                <a:lnTo>
                  <a:pt x="646" y="1106"/>
                </a:lnTo>
                <a:lnTo>
                  <a:pt x="673" y="1134"/>
                </a:lnTo>
                <a:lnTo>
                  <a:pt x="700" y="1161"/>
                </a:lnTo>
                <a:lnTo>
                  <a:pt x="729" y="1186"/>
                </a:lnTo>
                <a:lnTo>
                  <a:pt x="757" y="1214"/>
                </a:lnTo>
                <a:lnTo>
                  <a:pt x="788" y="1239"/>
                </a:lnTo>
                <a:lnTo>
                  <a:pt x="819" y="1264"/>
                </a:lnTo>
                <a:lnTo>
                  <a:pt x="850" y="1288"/>
                </a:lnTo>
                <a:lnTo>
                  <a:pt x="883" y="1312"/>
                </a:lnTo>
                <a:lnTo>
                  <a:pt x="1837" y="0"/>
                </a:lnTo>
                <a:lnTo>
                  <a:pt x="294" y="502"/>
                </a:lnTo>
                <a:close/>
              </a:path>
            </a:pathLst>
          </a:custGeom>
          <a:gradFill flip="none" rotWithShape="1">
            <a:gsLst>
              <a:gs pos="0">
                <a:schemeClr val="accent5">
                  <a:lumMod val="5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0"/>
            <a:tileRect/>
          </a:gradFill>
          <a:ln w="28575" cap="flat" cmpd="sng" algn="ctr">
            <a:solidFill>
              <a:srgbClr val="FFFEFB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lIns="18288" tIns="18288" rIns="18288" bIns="18288" anchor="ctr" anchorCtr="1"/>
          <a:lstStyle/>
          <a:p>
            <a:pPr algn="ctr">
              <a:lnSpc>
                <a:spcPct val="85000"/>
              </a:lnSpc>
              <a:spcBef>
                <a:spcPct val="20000"/>
              </a:spcBef>
            </a:pPr>
            <a:endParaRPr lang="en-US" sz="1600" dirty="0">
              <a:solidFill>
                <a:srgbClr val="FFFFFF"/>
              </a:solidFill>
              <a:latin typeface="Arial Narrow" pitchFamily="112" charset="0"/>
            </a:endParaRPr>
          </a:p>
        </p:txBody>
      </p:sp>
      <p:sp>
        <p:nvSpPr>
          <p:cNvPr id="16" name="Freeform 12">
            <a:extLst>
              <a:ext uri="{FF2B5EF4-FFF2-40B4-BE49-F238E27FC236}">
                <a16:creationId xmlns:a16="http://schemas.microsoft.com/office/drawing/2014/main" id="{CCAFE2AA-C234-4842-A403-D38F62089AC7}"/>
              </a:ext>
            </a:extLst>
          </p:cNvPr>
          <p:cNvSpPr>
            <a:spLocks/>
          </p:cNvSpPr>
          <p:nvPr/>
        </p:nvSpPr>
        <p:spPr bwMode="auto">
          <a:xfrm>
            <a:off x="5088720" y="3124200"/>
            <a:ext cx="1007280" cy="2280634"/>
          </a:xfrm>
          <a:custGeom>
            <a:avLst/>
            <a:gdLst/>
            <a:ahLst/>
            <a:cxnLst>
              <a:cxn ang="0">
                <a:pos x="954" y="0"/>
              </a:cxn>
              <a:cxn ang="0">
                <a:pos x="0" y="1312"/>
              </a:cxn>
              <a:cxn ang="0">
                <a:pos x="0" y="1312"/>
              </a:cxn>
              <a:cxn ang="0">
                <a:pos x="33" y="1337"/>
              </a:cxn>
              <a:cxn ang="0">
                <a:pos x="68" y="1359"/>
              </a:cxn>
              <a:cxn ang="0">
                <a:pos x="100" y="1381"/>
              </a:cxn>
              <a:cxn ang="0">
                <a:pos x="133" y="1401"/>
              </a:cxn>
              <a:cxn ang="0">
                <a:pos x="168" y="1421"/>
              </a:cxn>
              <a:cxn ang="0">
                <a:pos x="202" y="1440"/>
              </a:cxn>
              <a:cxn ang="0">
                <a:pos x="236" y="1457"/>
              </a:cxn>
              <a:cxn ang="0">
                <a:pos x="271" y="1474"/>
              </a:cxn>
              <a:cxn ang="0">
                <a:pos x="271" y="1474"/>
              </a:cxn>
              <a:cxn ang="0">
                <a:pos x="256" y="1565"/>
              </a:cxn>
              <a:cxn ang="0">
                <a:pos x="256" y="1565"/>
              </a:cxn>
              <a:cxn ang="0">
                <a:pos x="248" y="1637"/>
              </a:cxn>
              <a:cxn ang="0">
                <a:pos x="248" y="1637"/>
              </a:cxn>
              <a:cxn ang="0">
                <a:pos x="241" y="1708"/>
              </a:cxn>
              <a:cxn ang="0">
                <a:pos x="241" y="1708"/>
              </a:cxn>
              <a:cxn ang="0">
                <a:pos x="236" y="1781"/>
              </a:cxn>
              <a:cxn ang="0">
                <a:pos x="233" y="1856"/>
              </a:cxn>
              <a:cxn ang="0">
                <a:pos x="233" y="1856"/>
              </a:cxn>
              <a:cxn ang="0">
                <a:pos x="233" y="1930"/>
              </a:cxn>
              <a:cxn ang="0">
                <a:pos x="235" y="2006"/>
              </a:cxn>
              <a:cxn ang="0">
                <a:pos x="235" y="2006"/>
              </a:cxn>
              <a:cxn ang="0">
                <a:pos x="238" y="2044"/>
              </a:cxn>
              <a:cxn ang="0">
                <a:pos x="241" y="2081"/>
              </a:cxn>
              <a:cxn ang="0">
                <a:pos x="246" y="2121"/>
              </a:cxn>
              <a:cxn ang="0">
                <a:pos x="252" y="2160"/>
              </a:cxn>
              <a:cxn ang="0">
                <a:pos x="252" y="2160"/>
              </a:cxn>
              <a:cxn ang="0">
                <a:pos x="281" y="2131"/>
              </a:cxn>
              <a:cxn ang="0">
                <a:pos x="308" y="2103"/>
              </a:cxn>
              <a:cxn ang="0">
                <a:pos x="332" y="2074"/>
              </a:cxn>
              <a:cxn ang="0">
                <a:pos x="356" y="2046"/>
              </a:cxn>
              <a:cxn ang="0">
                <a:pos x="356" y="2046"/>
              </a:cxn>
              <a:cxn ang="0">
                <a:pos x="404" y="1986"/>
              </a:cxn>
              <a:cxn ang="0">
                <a:pos x="446" y="1926"/>
              </a:cxn>
              <a:cxn ang="0">
                <a:pos x="446" y="1926"/>
              </a:cxn>
              <a:cxn ang="0">
                <a:pos x="488" y="1864"/>
              </a:cxn>
              <a:cxn ang="0">
                <a:pos x="526" y="1801"/>
              </a:cxn>
              <a:cxn ang="0">
                <a:pos x="526" y="1801"/>
              </a:cxn>
              <a:cxn ang="0">
                <a:pos x="564" y="1740"/>
              </a:cxn>
              <a:cxn ang="0">
                <a:pos x="564" y="1740"/>
              </a:cxn>
              <a:cxn ang="0">
                <a:pos x="599" y="1675"/>
              </a:cxn>
              <a:cxn ang="0">
                <a:pos x="599" y="1675"/>
              </a:cxn>
              <a:cxn ang="0">
                <a:pos x="641" y="1594"/>
              </a:cxn>
              <a:cxn ang="0">
                <a:pos x="641" y="1594"/>
              </a:cxn>
              <a:cxn ang="0">
                <a:pos x="678" y="1601"/>
              </a:cxn>
              <a:cxn ang="0">
                <a:pos x="717" y="1607"/>
              </a:cxn>
              <a:cxn ang="0">
                <a:pos x="755" y="1611"/>
              </a:cxn>
              <a:cxn ang="0">
                <a:pos x="794" y="1615"/>
              </a:cxn>
              <a:cxn ang="0">
                <a:pos x="834" y="1618"/>
              </a:cxn>
              <a:cxn ang="0">
                <a:pos x="874" y="1621"/>
              </a:cxn>
              <a:cxn ang="0">
                <a:pos x="914" y="1623"/>
              </a:cxn>
              <a:cxn ang="0">
                <a:pos x="954" y="1623"/>
              </a:cxn>
              <a:cxn ang="0">
                <a:pos x="954" y="0"/>
              </a:cxn>
            </a:cxnLst>
            <a:rect l="0" t="0" r="r" b="b"/>
            <a:pathLst>
              <a:path w="954" h="2160">
                <a:moveTo>
                  <a:pt x="954" y="0"/>
                </a:moveTo>
                <a:lnTo>
                  <a:pt x="0" y="1312"/>
                </a:lnTo>
                <a:lnTo>
                  <a:pt x="0" y="1312"/>
                </a:lnTo>
                <a:lnTo>
                  <a:pt x="33" y="1337"/>
                </a:lnTo>
                <a:lnTo>
                  <a:pt x="68" y="1359"/>
                </a:lnTo>
                <a:lnTo>
                  <a:pt x="100" y="1381"/>
                </a:lnTo>
                <a:lnTo>
                  <a:pt x="133" y="1401"/>
                </a:lnTo>
                <a:lnTo>
                  <a:pt x="168" y="1421"/>
                </a:lnTo>
                <a:lnTo>
                  <a:pt x="202" y="1440"/>
                </a:lnTo>
                <a:lnTo>
                  <a:pt x="236" y="1457"/>
                </a:lnTo>
                <a:lnTo>
                  <a:pt x="271" y="1474"/>
                </a:lnTo>
                <a:lnTo>
                  <a:pt x="271" y="1474"/>
                </a:lnTo>
                <a:lnTo>
                  <a:pt x="256" y="1565"/>
                </a:lnTo>
                <a:lnTo>
                  <a:pt x="256" y="1565"/>
                </a:lnTo>
                <a:lnTo>
                  <a:pt x="248" y="1637"/>
                </a:lnTo>
                <a:lnTo>
                  <a:pt x="248" y="1637"/>
                </a:lnTo>
                <a:lnTo>
                  <a:pt x="241" y="1708"/>
                </a:lnTo>
                <a:lnTo>
                  <a:pt x="241" y="1708"/>
                </a:lnTo>
                <a:lnTo>
                  <a:pt x="236" y="1781"/>
                </a:lnTo>
                <a:lnTo>
                  <a:pt x="233" y="1856"/>
                </a:lnTo>
                <a:lnTo>
                  <a:pt x="233" y="1856"/>
                </a:lnTo>
                <a:lnTo>
                  <a:pt x="233" y="1930"/>
                </a:lnTo>
                <a:lnTo>
                  <a:pt x="235" y="2006"/>
                </a:lnTo>
                <a:lnTo>
                  <a:pt x="235" y="2006"/>
                </a:lnTo>
                <a:lnTo>
                  <a:pt x="238" y="2044"/>
                </a:lnTo>
                <a:lnTo>
                  <a:pt x="241" y="2081"/>
                </a:lnTo>
                <a:lnTo>
                  <a:pt x="246" y="2121"/>
                </a:lnTo>
                <a:lnTo>
                  <a:pt x="252" y="2160"/>
                </a:lnTo>
                <a:lnTo>
                  <a:pt x="252" y="2160"/>
                </a:lnTo>
                <a:lnTo>
                  <a:pt x="281" y="2131"/>
                </a:lnTo>
                <a:lnTo>
                  <a:pt x="308" y="2103"/>
                </a:lnTo>
                <a:lnTo>
                  <a:pt x="332" y="2074"/>
                </a:lnTo>
                <a:lnTo>
                  <a:pt x="356" y="2046"/>
                </a:lnTo>
                <a:lnTo>
                  <a:pt x="356" y="2046"/>
                </a:lnTo>
                <a:lnTo>
                  <a:pt x="404" y="1986"/>
                </a:lnTo>
                <a:lnTo>
                  <a:pt x="446" y="1926"/>
                </a:lnTo>
                <a:lnTo>
                  <a:pt x="446" y="1926"/>
                </a:lnTo>
                <a:lnTo>
                  <a:pt x="488" y="1864"/>
                </a:lnTo>
                <a:lnTo>
                  <a:pt x="526" y="1801"/>
                </a:lnTo>
                <a:lnTo>
                  <a:pt x="526" y="1801"/>
                </a:lnTo>
                <a:lnTo>
                  <a:pt x="564" y="1740"/>
                </a:lnTo>
                <a:lnTo>
                  <a:pt x="564" y="1740"/>
                </a:lnTo>
                <a:lnTo>
                  <a:pt x="599" y="1675"/>
                </a:lnTo>
                <a:lnTo>
                  <a:pt x="599" y="1675"/>
                </a:lnTo>
                <a:lnTo>
                  <a:pt x="641" y="1594"/>
                </a:lnTo>
                <a:lnTo>
                  <a:pt x="641" y="1594"/>
                </a:lnTo>
                <a:lnTo>
                  <a:pt x="678" y="1601"/>
                </a:lnTo>
                <a:lnTo>
                  <a:pt x="717" y="1607"/>
                </a:lnTo>
                <a:lnTo>
                  <a:pt x="755" y="1611"/>
                </a:lnTo>
                <a:lnTo>
                  <a:pt x="794" y="1615"/>
                </a:lnTo>
                <a:lnTo>
                  <a:pt x="834" y="1618"/>
                </a:lnTo>
                <a:lnTo>
                  <a:pt x="874" y="1621"/>
                </a:lnTo>
                <a:lnTo>
                  <a:pt x="914" y="1623"/>
                </a:lnTo>
                <a:lnTo>
                  <a:pt x="954" y="1623"/>
                </a:lnTo>
                <a:lnTo>
                  <a:pt x="954" y="0"/>
                </a:lnTo>
                <a:close/>
              </a:path>
            </a:pathLst>
          </a:custGeom>
          <a:gradFill flip="none" rotWithShape="1">
            <a:gsLst>
              <a:gs pos="0">
                <a:schemeClr val="accent5">
                  <a:lumMod val="75000"/>
                </a:schemeClr>
              </a:gs>
              <a:gs pos="100000">
                <a:schemeClr val="accent5">
                  <a:lumMod val="50000"/>
                </a:schemeClr>
              </a:gs>
            </a:gsLst>
            <a:lin ang="5400000" scaled="0"/>
            <a:tileRect/>
          </a:gradFill>
          <a:ln w="28575" cap="flat" cmpd="sng" algn="ctr">
            <a:solidFill>
              <a:srgbClr val="FFFEFB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lIns="18288" tIns="18288" rIns="18288" bIns="18288" anchor="ctr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endParaRPr lang="en-US" sz="1600" dirty="0">
              <a:solidFill>
                <a:srgbClr val="FFFFFF"/>
              </a:solidFill>
              <a:latin typeface="Arial Narrow" pitchFamily="112" charset="0"/>
            </a:endParaRPr>
          </a:p>
        </p:txBody>
      </p:sp>
      <p:sp>
        <p:nvSpPr>
          <p:cNvPr id="17" name="Freeform 13">
            <a:extLst>
              <a:ext uri="{FF2B5EF4-FFF2-40B4-BE49-F238E27FC236}">
                <a16:creationId xmlns:a16="http://schemas.microsoft.com/office/drawing/2014/main" id="{564B2B2F-3830-467F-BD13-B0D68587C220}"/>
              </a:ext>
            </a:extLst>
          </p:cNvPr>
          <p:cNvSpPr>
            <a:spLocks/>
          </p:cNvSpPr>
          <p:nvPr/>
        </p:nvSpPr>
        <p:spPr bwMode="auto">
          <a:xfrm>
            <a:off x="6096000" y="3124200"/>
            <a:ext cx="1007280" cy="2280634"/>
          </a:xfrm>
          <a:custGeom>
            <a:avLst/>
            <a:gdLst/>
            <a:ahLst/>
            <a:cxnLst>
              <a:cxn ang="0">
                <a:pos x="713" y="1708"/>
              </a:cxn>
              <a:cxn ang="0">
                <a:pos x="713" y="1708"/>
              </a:cxn>
              <a:cxn ang="0">
                <a:pos x="706" y="1637"/>
              </a:cxn>
              <a:cxn ang="0">
                <a:pos x="706" y="1637"/>
              </a:cxn>
              <a:cxn ang="0">
                <a:pos x="698" y="1564"/>
              </a:cxn>
              <a:cxn ang="0">
                <a:pos x="698" y="1564"/>
              </a:cxn>
              <a:cxn ang="0">
                <a:pos x="683" y="1474"/>
              </a:cxn>
              <a:cxn ang="0">
                <a:pos x="683" y="1474"/>
              </a:cxn>
              <a:cxn ang="0">
                <a:pos x="718" y="1457"/>
              </a:cxn>
              <a:cxn ang="0">
                <a:pos x="752" y="1440"/>
              </a:cxn>
              <a:cxn ang="0">
                <a:pos x="786" y="1421"/>
              </a:cxn>
              <a:cxn ang="0">
                <a:pos x="821" y="1401"/>
              </a:cxn>
              <a:cxn ang="0">
                <a:pos x="854" y="1381"/>
              </a:cxn>
              <a:cxn ang="0">
                <a:pos x="888" y="1359"/>
              </a:cxn>
              <a:cxn ang="0">
                <a:pos x="921" y="1337"/>
              </a:cxn>
              <a:cxn ang="0">
                <a:pos x="954" y="1312"/>
              </a:cxn>
              <a:cxn ang="0">
                <a:pos x="0" y="0"/>
              </a:cxn>
              <a:cxn ang="0">
                <a:pos x="0" y="1623"/>
              </a:cxn>
              <a:cxn ang="0">
                <a:pos x="0" y="1623"/>
              </a:cxn>
              <a:cxn ang="0">
                <a:pos x="40" y="1623"/>
              </a:cxn>
              <a:cxn ang="0">
                <a:pos x="82" y="1621"/>
              </a:cxn>
              <a:cxn ang="0">
                <a:pos x="120" y="1618"/>
              </a:cxn>
              <a:cxn ang="0">
                <a:pos x="160" y="1615"/>
              </a:cxn>
              <a:cxn ang="0">
                <a:pos x="199" y="1611"/>
              </a:cxn>
              <a:cxn ang="0">
                <a:pos x="237" y="1607"/>
              </a:cxn>
              <a:cxn ang="0">
                <a:pos x="276" y="1601"/>
              </a:cxn>
              <a:cxn ang="0">
                <a:pos x="313" y="1594"/>
              </a:cxn>
              <a:cxn ang="0">
                <a:pos x="313" y="1594"/>
              </a:cxn>
              <a:cxn ang="0">
                <a:pos x="355" y="1675"/>
              </a:cxn>
              <a:cxn ang="0">
                <a:pos x="355" y="1675"/>
              </a:cxn>
              <a:cxn ang="0">
                <a:pos x="390" y="1740"/>
              </a:cxn>
              <a:cxn ang="0">
                <a:pos x="390" y="1740"/>
              </a:cxn>
              <a:cxn ang="0">
                <a:pos x="428" y="1801"/>
              </a:cxn>
              <a:cxn ang="0">
                <a:pos x="428" y="1801"/>
              </a:cxn>
              <a:cxn ang="0">
                <a:pos x="466" y="1864"/>
              </a:cxn>
              <a:cxn ang="0">
                <a:pos x="508" y="1926"/>
              </a:cxn>
              <a:cxn ang="0">
                <a:pos x="508" y="1926"/>
              </a:cxn>
              <a:cxn ang="0">
                <a:pos x="550" y="1986"/>
              </a:cxn>
              <a:cxn ang="0">
                <a:pos x="598" y="2046"/>
              </a:cxn>
              <a:cxn ang="0">
                <a:pos x="598" y="2046"/>
              </a:cxn>
              <a:cxn ang="0">
                <a:pos x="622" y="2074"/>
              </a:cxn>
              <a:cxn ang="0">
                <a:pos x="648" y="2103"/>
              </a:cxn>
              <a:cxn ang="0">
                <a:pos x="673" y="2131"/>
              </a:cxn>
              <a:cxn ang="0">
                <a:pos x="702" y="2160"/>
              </a:cxn>
              <a:cxn ang="0">
                <a:pos x="702" y="2160"/>
              </a:cxn>
              <a:cxn ang="0">
                <a:pos x="708" y="2121"/>
              </a:cxn>
              <a:cxn ang="0">
                <a:pos x="713" y="2081"/>
              </a:cxn>
              <a:cxn ang="0">
                <a:pos x="716" y="2044"/>
              </a:cxn>
              <a:cxn ang="0">
                <a:pos x="719" y="2006"/>
              </a:cxn>
              <a:cxn ang="0">
                <a:pos x="719" y="2006"/>
              </a:cxn>
              <a:cxn ang="0">
                <a:pos x="722" y="1930"/>
              </a:cxn>
              <a:cxn ang="0">
                <a:pos x="721" y="1856"/>
              </a:cxn>
              <a:cxn ang="0">
                <a:pos x="721" y="1856"/>
              </a:cxn>
              <a:cxn ang="0">
                <a:pos x="719" y="1781"/>
              </a:cxn>
              <a:cxn ang="0">
                <a:pos x="713" y="1708"/>
              </a:cxn>
              <a:cxn ang="0">
                <a:pos x="713" y="1708"/>
              </a:cxn>
            </a:cxnLst>
            <a:rect l="0" t="0" r="r" b="b"/>
            <a:pathLst>
              <a:path w="954" h="2160">
                <a:moveTo>
                  <a:pt x="713" y="1708"/>
                </a:moveTo>
                <a:lnTo>
                  <a:pt x="713" y="1708"/>
                </a:lnTo>
                <a:lnTo>
                  <a:pt x="706" y="1637"/>
                </a:lnTo>
                <a:lnTo>
                  <a:pt x="706" y="1637"/>
                </a:lnTo>
                <a:lnTo>
                  <a:pt x="698" y="1564"/>
                </a:lnTo>
                <a:lnTo>
                  <a:pt x="698" y="1564"/>
                </a:lnTo>
                <a:lnTo>
                  <a:pt x="683" y="1474"/>
                </a:lnTo>
                <a:lnTo>
                  <a:pt x="683" y="1474"/>
                </a:lnTo>
                <a:lnTo>
                  <a:pt x="718" y="1457"/>
                </a:lnTo>
                <a:lnTo>
                  <a:pt x="752" y="1440"/>
                </a:lnTo>
                <a:lnTo>
                  <a:pt x="786" y="1421"/>
                </a:lnTo>
                <a:lnTo>
                  <a:pt x="821" y="1401"/>
                </a:lnTo>
                <a:lnTo>
                  <a:pt x="854" y="1381"/>
                </a:lnTo>
                <a:lnTo>
                  <a:pt x="888" y="1359"/>
                </a:lnTo>
                <a:lnTo>
                  <a:pt x="921" y="1337"/>
                </a:lnTo>
                <a:lnTo>
                  <a:pt x="954" y="1312"/>
                </a:lnTo>
                <a:lnTo>
                  <a:pt x="0" y="0"/>
                </a:lnTo>
                <a:lnTo>
                  <a:pt x="0" y="1623"/>
                </a:lnTo>
                <a:lnTo>
                  <a:pt x="0" y="1623"/>
                </a:lnTo>
                <a:lnTo>
                  <a:pt x="40" y="1623"/>
                </a:lnTo>
                <a:lnTo>
                  <a:pt x="82" y="1621"/>
                </a:lnTo>
                <a:lnTo>
                  <a:pt x="120" y="1618"/>
                </a:lnTo>
                <a:lnTo>
                  <a:pt x="160" y="1615"/>
                </a:lnTo>
                <a:lnTo>
                  <a:pt x="199" y="1611"/>
                </a:lnTo>
                <a:lnTo>
                  <a:pt x="237" y="1607"/>
                </a:lnTo>
                <a:lnTo>
                  <a:pt x="276" y="1601"/>
                </a:lnTo>
                <a:lnTo>
                  <a:pt x="313" y="1594"/>
                </a:lnTo>
                <a:lnTo>
                  <a:pt x="313" y="1594"/>
                </a:lnTo>
                <a:lnTo>
                  <a:pt x="355" y="1675"/>
                </a:lnTo>
                <a:lnTo>
                  <a:pt x="355" y="1675"/>
                </a:lnTo>
                <a:lnTo>
                  <a:pt x="390" y="1740"/>
                </a:lnTo>
                <a:lnTo>
                  <a:pt x="390" y="1740"/>
                </a:lnTo>
                <a:lnTo>
                  <a:pt x="428" y="1801"/>
                </a:lnTo>
                <a:lnTo>
                  <a:pt x="428" y="1801"/>
                </a:lnTo>
                <a:lnTo>
                  <a:pt x="466" y="1864"/>
                </a:lnTo>
                <a:lnTo>
                  <a:pt x="508" y="1926"/>
                </a:lnTo>
                <a:lnTo>
                  <a:pt x="508" y="1926"/>
                </a:lnTo>
                <a:lnTo>
                  <a:pt x="550" y="1986"/>
                </a:lnTo>
                <a:lnTo>
                  <a:pt x="598" y="2046"/>
                </a:lnTo>
                <a:lnTo>
                  <a:pt x="598" y="2046"/>
                </a:lnTo>
                <a:lnTo>
                  <a:pt x="622" y="2074"/>
                </a:lnTo>
                <a:lnTo>
                  <a:pt x="648" y="2103"/>
                </a:lnTo>
                <a:lnTo>
                  <a:pt x="673" y="2131"/>
                </a:lnTo>
                <a:lnTo>
                  <a:pt x="702" y="2160"/>
                </a:lnTo>
                <a:lnTo>
                  <a:pt x="702" y="2160"/>
                </a:lnTo>
                <a:lnTo>
                  <a:pt x="708" y="2121"/>
                </a:lnTo>
                <a:lnTo>
                  <a:pt x="713" y="2081"/>
                </a:lnTo>
                <a:lnTo>
                  <a:pt x="716" y="2044"/>
                </a:lnTo>
                <a:lnTo>
                  <a:pt x="719" y="2006"/>
                </a:lnTo>
                <a:lnTo>
                  <a:pt x="719" y="2006"/>
                </a:lnTo>
                <a:lnTo>
                  <a:pt x="722" y="1930"/>
                </a:lnTo>
                <a:lnTo>
                  <a:pt x="721" y="1856"/>
                </a:lnTo>
                <a:lnTo>
                  <a:pt x="721" y="1856"/>
                </a:lnTo>
                <a:lnTo>
                  <a:pt x="719" y="1781"/>
                </a:lnTo>
                <a:lnTo>
                  <a:pt x="713" y="1708"/>
                </a:lnTo>
                <a:lnTo>
                  <a:pt x="713" y="1708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50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5400000" scaled="0"/>
            <a:tileRect/>
          </a:gradFill>
          <a:ln w="28575" cap="flat" cmpd="sng" algn="ctr">
            <a:solidFill>
              <a:srgbClr val="FFFEFB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lIns="18288" tIns="18288" rIns="18288" bIns="18288" anchor="ctr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endParaRPr lang="en-US" sz="1600" dirty="0">
              <a:solidFill>
                <a:srgbClr val="FFFFFF"/>
              </a:solidFill>
              <a:latin typeface="Arial Narrow" pitchFamily="112" charset="0"/>
            </a:endParaRPr>
          </a:p>
        </p:txBody>
      </p:sp>
      <p:sp>
        <p:nvSpPr>
          <p:cNvPr id="18" name="Freeform 14">
            <a:extLst>
              <a:ext uri="{FF2B5EF4-FFF2-40B4-BE49-F238E27FC236}">
                <a16:creationId xmlns:a16="http://schemas.microsoft.com/office/drawing/2014/main" id="{DAB76C76-BF06-4541-BF64-C7309216854B}"/>
              </a:ext>
            </a:extLst>
          </p:cNvPr>
          <p:cNvSpPr>
            <a:spLocks/>
          </p:cNvSpPr>
          <p:nvPr/>
        </p:nvSpPr>
        <p:spPr bwMode="auto">
          <a:xfrm>
            <a:off x="6096000" y="3124200"/>
            <a:ext cx="1939595" cy="1409559"/>
          </a:xfrm>
          <a:custGeom>
            <a:avLst/>
            <a:gdLst/>
            <a:ahLst/>
            <a:cxnLst>
              <a:cxn ang="0">
                <a:pos x="1760" y="1199"/>
              </a:cxn>
              <a:cxn ang="0">
                <a:pos x="1760" y="1199"/>
              </a:cxn>
              <a:cxn ang="0">
                <a:pos x="1719" y="1138"/>
              </a:cxn>
              <a:cxn ang="0">
                <a:pos x="1674" y="1078"/>
              </a:cxn>
              <a:cxn ang="0">
                <a:pos x="1674" y="1078"/>
              </a:cxn>
              <a:cxn ang="0">
                <a:pos x="1629" y="1019"/>
              </a:cxn>
              <a:cxn ang="0">
                <a:pos x="1581" y="963"/>
              </a:cxn>
              <a:cxn ang="0">
                <a:pos x="1581" y="963"/>
              </a:cxn>
              <a:cxn ang="0">
                <a:pos x="1534" y="909"/>
              </a:cxn>
              <a:cxn ang="0">
                <a:pos x="1534" y="909"/>
              </a:cxn>
              <a:cxn ang="0">
                <a:pos x="1484" y="856"/>
              </a:cxn>
              <a:cxn ang="0">
                <a:pos x="1484" y="856"/>
              </a:cxn>
              <a:cxn ang="0">
                <a:pos x="1420" y="791"/>
              </a:cxn>
              <a:cxn ang="0">
                <a:pos x="1420" y="791"/>
              </a:cxn>
              <a:cxn ang="0">
                <a:pos x="1438" y="756"/>
              </a:cxn>
              <a:cxn ang="0">
                <a:pos x="1456" y="722"/>
              </a:cxn>
              <a:cxn ang="0">
                <a:pos x="1471" y="688"/>
              </a:cxn>
              <a:cxn ang="0">
                <a:pos x="1487" y="652"/>
              </a:cxn>
              <a:cxn ang="0">
                <a:pos x="1503" y="615"/>
              </a:cxn>
              <a:cxn ang="0">
                <a:pos x="1517" y="578"/>
              </a:cxn>
              <a:cxn ang="0">
                <a:pos x="1530" y="540"/>
              </a:cxn>
              <a:cxn ang="0">
                <a:pos x="1543" y="502"/>
              </a:cxn>
              <a:cxn ang="0">
                <a:pos x="0" y="0"/>
              </a:cxn>
              <a:cxn ang="0">
                <a:pos x="954" y="1312"/>
              </a:cxn>
              <a:cxn ang="0">
                <a:pos x="954" y="1312"/>
              </a:cxn>
              <a:cxn ang="0">
                <a:pos x="987" y="1288"/>
              </a:cxn>
              <a:cxn ang="0">
                <a:pos x="1018" y="1264"/>
              </a:cxn>
              <a:cxn ang="0">
                <a:pos x="1049" y="1239"/>
              </a:cxn>
              <a:cxn ang="0">
                <a:pos x="1080" y="1214"/>
              </a:cxn>
              <a:cxn ang="0">
                <a:pos x="1108" y="1186"/>
              </a:cxn>
              <a:cxn ang="0">
                <a:pos x="1137" y="1161"/>
              </a:cxn>
              <a:cxn ang="0">
                <a:pos x="1164" y="1134"/>
              </a:cxn>
              <a:cxn ang="0">
                <a:pos x="1191" y="1106"/>
              </a:cxn>
              <a:cxn ang="0">
                <a:pos x="1191" y="1106"/>
              </a:cxn>
              <a:cxn ang="0">
                <a:pos x="1273" y="1146"/>
              </a:cxn>
              <a:cxn ang="0">
                <a:pos x="1273" y="1146"/>
              </a:cxn>
              <a:cxn ang="0">
                <a:pos x="1338" y="1178"/>
              </a:cxn>
              <a:cxn ang="0">
                <a:pos x="1338" y="1178"/>
              </a:cxn>
              <a:cxn ang="0">
                <a:pos x="1404" y="1207"/>
              </a:cxn>
              <a:cxn ang="0">
                <a:pos x="1404" y="1207"/>
              </a:cxn>
              <a:cxn ang="0">
                <a:pos x="1473" y="1234"/>
              </a:cxn>
              <a:cxn ang="0">
                <a:pos x="1541" y="1259"/>
              </a:cxn>
              <a:cxn ang="0">
                <a:pos x="1541" y="1259"/>
              </a:cxn>
              <a:cxn ang="0">
                <a:pos x="1613" y="1282"/>
              </a:cxn>
              <a:cxn ang="0">
                <a:pos x="1686" y="1304"/>
              </a:cxn>
              <a:cxn ang="0">
                <a:pos x="1686" y="1304"/>
              </a:cxn>
              <a:cxn ang="0">
                <a:pos x="1723" y="1312"/>
              </a:cxn>
              <a:cxn ang="0">
                <a:pos x="1760" y="1321"/>
              </a:cxn>
              <a:cxn ang="0">
                <a:pos x="1799" y="1329"/>
              </a:cxn>
              <a:cxn ang="0">
                <a:pos x="1837" y="1335"/>
              </a:cxn>
              <a:cxn ang="0">
                <a:pos x="1837" y="1335"/>
              </a:cxn>
              <a:cxn ang="0">
                <a:pos x="1820" y="1299"/>
              </a:cxn>
              <a:cxn ang="0">
                <a:pos x="1800" y="1265"/>
              </a:cxn>
              <a:cxn ang="0">
                <a:pos x="1782" y="1232"/>
              </a:cxn>
              <a:cxn ang="0">
                <a:pos x="1760" y="1199"/>
              </a:cxn>
              <a:cxn ang="0">
                <a:pos x="1760" y="1199"/>
              </a:cxn>
            </a:cxnLst>
            <a:rect l="0" t="0" r="r" b="b"/>
            <a:pathLst>
              <a:path w="1837" h="1335">
                <a:moveTo>
                  <a:pt x="1760" y="1199"/>
                </a:moveTo>
                <a:lnTo>
                  <a:pt x="1760" y="1199"/>
                </a:lnTo>
                <a:lnTo>
                  <a:pt x="1719" y="1138"/>
                </a:lnTo>
                <a:lnTo>
                  <a:pt x="1674" y="1078"/>
                </a:lnTo>
                <a:lnTo>
                  <a:pt x="1674" y="1078"/>
                </a:lnTo>
                <a:lnTo>
                  <a:pt x="1629" y="1019"/>
                </a:lnTo>
                <a:lnTo>
                  <a:pt x="1581" y="963"/>
                </a:lnTo>
                <a:lnTo>
                  <a:pt x="1581" y="963"/>
                </a:lnTo>
                <a:lnTo>
                  <a:pt x="1534" y="909"/>
                </a:lnTo>
                <a:lnTo>
                  <a:pt x="1534" y="909"/>
                </a:lnTo>
                <a:lnTo>
                  <a:pt x="1484" y="856"/>
                </a:lnTo>
                <a:lnTo>
                  <a:pt x="1484" y="856"/>
                </a:lnTo>
                <a:lnTo>
                  <a:pt x="1420" y="791"/>
                </a:lnTo>
                <a:lnTo>
                  <a:pt x="1420" y="791"/>
                </a:lnTo>
                <a:lnTo>
                  <a:pt x="1438" y="756"/>
                </a:lnTo>
                <a:lnTo>
                  <a:pt x="1456" y="722"/>
                </a:lnTo>
                <a:lnTo>
                  <a:pt x="1471" y="688"/>
                </a:lnTo>
                <a:lnTo>
                  <a:pt x="1487" y="652"/>
                </a:lnTo>
                <a:lnTo>
                  <a:pt x="1503" y="615"/>
                </a:lnTo>
                <a:lnTo>
                  <a:pt x="1517" y="578"/>
                </a:lnTo>
                <a:lnTo>
                  <a:pt x="1530" y="540"/>
                </a:lnTo>
                <a:lnTo>
                  <a:pt x="1543" y="502"/>
                </a:lnTo>
                <a:lnTo>
                  <a:pt x="0" y="0"/>
                </a:lnTo>
                <a:lnTo>
                  <a:pt x="954" y="1312"/>
                </a:lnTo>
                <a:lnTo>
                  <a:pt x="954" y="1312"/>
                </a:lnTo>
                <a:lnTo>
                  <a:pt x="987" y="1288"/>
                </a:lnTo>
                <a:lnTo>
                  <a:pt x="1018" y="1264"/>
                </a:lnTo>
                <a:lnTo>
                  <a:pt x="1049" y="1239"/>
                </a:lnTo>
                <a:lnTo>
                  <a:pt x="1080" y="1214"/>
                </a:lnTo>
                <a:lnTo>
                  <a:pt x="1108" y="1186"/>
                </a:lnTo>
                <a:lnTo>
                  <a:pt x="1137" y="1161"/>
                </a:lnTo>
                <a:lnTo>
                  <a:pt x="1164" y="1134"/>
                </a:lnTo>
                <a:lnTo>
                  <a:pt x="1191" y="1106"/>
                </a:lnTo>
                <a:lnTo>
                  <a:pt x="1191" y="1106"/>
                </a:lnTo>
                <a:lnTo>
                  <a:pt x="1273" y="1146"/>
                </a:lnTo>
                <a:lnTo>
                  <a:pt x="1273" y="1146"/>
                </a:lnTo>
                <a:lnTo>
                  <a:pt x="1338" y="1178"/>
                </a:lnTo>
                <a:lnTo>
                  <a:pt x="1338" y="1178"/>
                </a:lnTo>
                <a:lnTo>
                  <a:pt x="1404" y="1207"/>
                </a:lnTo>
                <a:lnTo>
                  <a:pt x="1404" y="1207"/>
                </a:lnTo>
                <a:lnTo>
                  <a:pt x="1473" y="1234"/>
                </a:lnTo>
                <a:lnTo>
                  <a:pt x="1541" y="1259"/>
                </a:lnTo>
                <a:lnTo>
                  <a:pt x="1541" y="1259"/>
                </a:lnTo>
                <a:lnTo>
                  <a:pt x="1613" y="1282"/>
                </a:lnTo>
                <a:lnTo>
                  <a:pt x="1686" y="1304"/>
                </a:lnTo>
                <a:lnTo>
                  <a:pt x="1686" y="1304"/>
                </a:lnTo>
                <a:lnTo>
                  <a:pt x="1723" y="1312"/>
                </a:lnTo>
                <a:lnTo>
                  <a:pt x="1760" y="1321"/>
                </a:lnTo>
                <a:lnTo>
                  <a:pt x="1799" y="1329"/>
                </a:lnTo>
                <a:lnTo>
                  <a:pt x="1837" y="1335"/>
                </a:lnTo>
                <a:lnTo>
                  <a:pt x="1837" y="1335"/>
                </a:lnTo>
                <a:lnTo>
                  <a:pt x="1820" y="1299"/>
                </a:lnTo>
                <a:lnTo>
                  <a:pt x="1800" y="1265"/>
                </a:lnTo>
                <a:lnTo>
                  <a:pt x="1782" y="1232"/>
                </a:lnTo>
                <a:lnTo>
                  <a:pt x="1760" y="1199"/>
                </a:lnTo>
                <a:lnTo>
                  <a:pt x="1760" y="1199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75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5400000" scaled="0"/>
            <a:tileRect/>
          </a:gradFill>
          <a:ln w="28575" cap="flat" cmpd="sng" algn="ctr">
            <a:solidFill>
              <a:srgbClr val="FFFEFB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lIns="18288" tIns="18288" rIns="18288" bIns="18288" anchor="ctr" anchorCtr="1"/>
          <a:lstStyle/>
          <a:p>
            <a:pPr algn="ctr">
              <a:lnSpc>
                <a:spcPct val="85000"/>
              </a:lnSpc>
              <a:spcBef>
                <a:spcPct val="20000"/>
              </a:spcBef>
            </a:pPr>
            <a:endParaRPr lang="en-US" sz="1600" dirty="0">
              <a:solidFill>
                <a:srgbClr val="FFFFFF"/>
              </a:solidFill>
              <a:latin typeface="Arial Narrow" pitchFamily="112" charset="0"/>
            </a:endParaRPr>
          </a:p>
        </p:txBody>
      </p:sp>
      <p:sp>
        <p:nvSpPr>
          <p:cNvPr id="19" name="Freeform 15">
            <a:extLst>
              <a:ext uri="{FF2B5EF4-FFF2-40B4-BE49-F238E27FC236}">
                <a16:creationId xmlns:a16="http://schemas.microsoft.com/office/drawing/2014/main" id="{42DB5D1D-9911-4034-A2B0-82C25314DC7C}"/>
              </a:ext>
            </a:extLst>
          </p:cNvPr>
          <p:cNvSpPr>
            <a:spLocks/>
          </p:cNvSpPr>
          <p:nvPr/>
        </p:nvSpPr>
        <p:spPr bwMode="auto">
          <a:xfrm>
            <a:off x="6096000" y="2596275"/>
            <a:ext cx="2398889" cy="1057961"/>
          </a:xfrm>
          <a:custGeom>
            <a:avLst/>
            <a:gdLst/>
            <a:ahLst/>
            <a:cxnLst>
              <a:cxn ang="0">
                <a:pos x="2129" y="437"/>
              </a:cxn>
              <a:cxn ang="0">
                <a:pos x="2129" y="437"/>
              </a:cxn>
              <a:cxn ang="0">
                <a:pos x="2059" y="411"/>
              </a:cxn>
              <a:cxn ang="0">
                <a:pos x="1987" y="388"/>
              </a:cxn>
              <a:cxn ang="0">
                <a:pos x="1987" y="388"/>
              </a:cxn>
              <a:cxn ang="0">
                <a:pos x="1917" y="367"/>
              </a:cxn>
              <a:cxn ang="0">
                <a:pos x="1846" y="350"/>
              </a:cxn>
              <a:cxn ang="0">
                <a:pos x="1846" y="350"/>
              </a:cxn>
              <a:cxn ang="0">
                <a:pos x="1774" y="334"/>
              </a:cxn>
              <a:cxn ang="0">
                <a:pos x="1774" y="334"/>
              </a:cxn>
              <a:cxn ang="0">
                <a:pos x="1704" y="320"/>
              </a:cxn>
              <a:cxn ang="0">
                <a:pos x="1704" y="320"/>
              </a:cxn>
              <a:cxn ang="0">
                <a:pos x="1613" y="306"/>
              </a:cxn>
              <a:cxn ang="0">
                <a:pos x="1613" y="306"/>
              </a:cxn>
              <a:cxn ang="0">
                <a:pos x="1609" y="267"/>
              </a:cxn>
              <a:cxn ang="0">
                <a:pos x="1601" y="230"/>
              </a:cxn>
              <a:cxn ang="0">
                <a:pos x="1594" y="191"/>
              </a:cxn>
              <a:cxn ang="0">
                <a:pos x="1586" y="153"/>
              </a:cxn>
              <a:cxn ang="0">
                <a:pos x="1577" y="115"/>
              </a:cxn>
              <a:cxn ang="0">
                <a:pos x="1567" y="77"/>
              </a:cxn>
              <a:cxn ang="0">
                <a:pos x="1556" y="38"/>
              </a:cxn>
              <a:cxn ang="0">
                <a:pos x="1543" y="0"/>
              </a:cxn>
              <a:cxn ang="0">
                <a:pos x="0" y="500"/>
              </a:cxn>
              <a:cxn ang="0">
                <a:pos x="1543" y="1002"/>
              </a:cxn>
              <a:cxn ang="0">
                <a:pos x="1543" y="1002"/>
              </a:cxn>
              <a:cxn ang="0">
                <a:pos x="1556" y="963"/>
              </a:cxn>
              <a:cxn ang="0">
                <a:pos x="1567" y="925"/>
              </a:cxn>
              <a:cxn ang="0">
                <a:pos x="1577" y="886"/>
              </a:cxn>
              <a:cxn ang="0">
                <a:pos x="1586" y="847"/>
              </a:cxn>
              <a:cxn ang="0">
                <a:pos x="1594" y="809"/>
              </a:cxn>
              <a:cxn ang="0">
                <a:pos x="1601" y="772"/>
              </a:cxn>
              <a:cxn ang="0">
                <a:pos x="1609" y="733"/>
              </a:cxn>
              <a:cxn ang="0">
                <a:pos x="1613" y="696"/>
              </a:cxn>
              <a:cxn ang="0">
                <a:pos x="1613" y="696"/>
              </a:cxn>
              <a:cxn ang="0">
                <a:pos x="1704" y="680"/>
              </a:cxn>
              <a:cxn ang="0">
                <a:pos x="1704" y="680"/>
              </a:cxn>
              <a:cxn ang="0">
                <a:pos x="1774" y="667"/>
              </a:cxn>
              <a:cxn ang="0">
                <a:pos x="1774" y="667"/>
              </a:cxn>
              <a:cxn ang="0">
                <a:pos x="1846" y="652"/>
              </a:cxn>
              <a:cxn ang="0">
                <a:pos x="1846" y="652"/>
              </a:cxn>
              <a:cxn ang="0">
                <a:pos x="1917" y="633"/>
              </a:cxn>
              <a:cxn ang="0">
                <a:pos x="1987" y="613"/>
              </a:cxn>
              <a:cxn ang="0">
                <a:pos x="1987" y="613"/>
              </a:cxn>
              <a:cxn ang="0">
                <a:pos x="2059" y="590"/>
              </a:cxn>
              <a:cxn ang="0">
                <a:pos x="2129" y="564"/>
              </a:cxn>
              <a:cxn ang="0">
                <a:pos x="2129" y="564"/>
              </a:cxn>
              <a:cxn ang="0">
                <a:pos x="2165" y="550"/>
              </a:cxn>
              <a:cxn ang="0">
                <a:pos x="2201" y="534"/>
              </a:cxn>
              <a:cxn ang="0">
                <a:pos x="2236" y="519"/>
              </a:cxn>
              <a:cxn ang="0">
                <a:pos x="2272" y="500"/>
              </a:cxn>
              <a:cxn ang="0">
                <a:pos x="2272" y="500"/>
              </a:cxn>
              <a:cxn ang="0">
                <a:pos x="2236" y="483"/>
              </a:cxn>
              <a:cxn ang="0">
                <a:pos x="2201" y="466"/>
              </a:cxn>
              <a:cxn ang="0">
                <a:pos x="2165" y="450"/>
              </a:cxn>
              <a:cxn ang="0">
                <a:pos x="2129" y="437"/>
              </a:cxn>
              <a:cxn ang="0">
                <a:pos x="2129" y="437"/>
              </a:cxn>
            </a:cxnLst>
            <a:rect l="0" t="0" r="r" b="b"/>
            <a:pathLst>
              <a:path w="2272" h="1002">
                <a:moveTo>
                  <a:pt x="2129" y="437"/>
                </a:moveTo>
                <a:lnTo>
                  <a:pt x="2129" y="437"/>
                </a:lnTo>
                <a:lnTo>
                  <a:pt x="2059" y="411"/>
                </a:lnTo>
                <a:lnTo>
                  <a:pt x="1987" y="388"/>
                </a:lnTo>
                <a:lnTo>
                  <a:pt x="1987" y="388"/>
                </a:lnTo>
                <a:lnTo>
                  <a:pt x="1917" y="367"/>
                </a:lnTo>
                <a:lnTo>
                  <a:pt x="1846" y="350"/>
                </a:lnTo>
                <a:lnTo>
                  <a:pt x="1846" y="350"/>
                </a:lnTo>
                <a:lnTo>
                  <a:pt x="1774" y="334"/>
                </a:lnTo>
                <a:lnTo>
                  <a:pt x="1774" y="334"/>
                </a:lnTo>
                <a:lnTo>
                  <a:pt x="1704" y="320"/>
                </a:lnTo>
                <a:lnTo>
                  <a:pt x="1704" y="320"/>
                </a:lnTo>
                <a:lnTo>
                  <a:pt x="1613" y="306"/>
                </a:lnTo>
                <a:lnTo>
                  <a:pt x="1613" y="306"/>
                </a:lnTo>
                <a:lnTo>
                  <a:pt x="1609" y="267"/>
                </a:lnTo>
                <a:lnTo>
                  <a:pt x="1601" y="230"/>
                </a:lnTo>
                <a:lnTo>
                  <a:pt x="1594" y="191"/>
                </a:lnTo>
                <a:lnTo>
                  <a:pt x="1586" y="153"/>
                </a:lnTo>
                <a:lnTo>
                  <a:pt x="1577" y="115"/>
                </a:lnTo>
                <a:lnTo>
                  <a:pt x="1567" y="77"/>
                </a:lnTo>
                <a:lnTo>
                  <a:pt x="1556" y="38"/>
                </a:lnTo>
                <a:lnTo>
                  <a:pt x="1543" y="0"/>
                </a:lnTo>
                <a:lnTo>
                  <a:pt x="0" y="500"/>
                </a:lnTo>
                <a:lnTo>
                  <a:pt x="1543" y="1002"/>
                </a:lnTo>
                <a:lnTo>
                  <a:pt x="1543" y="1002"/>
                </a:lnTo>
                <a:lnTo>
                  <a:pt x="1556" y="963"/>
                </a:lnTo>
                <a:lnTo>
                  <a:pt x="1567" y="925"/>
                </a:lnTo>
                <a:lnTo>
                  <a:pt x="1577" y="886"/>
                </a:lnTo>
                <a:lnTo>
                  <a:pt x="1586" y="847"/>
                </a:lnTo>
                <a:lnTo>
                  <a:pt x="1594" y="809"/>
                </a:lnTo>
                <a:lnTo>
                  <a:pt x="1601" y="772"/>
                </a:lnTo>
                <a:lnTo>
                  <a:pt x="1609" y="733"/>
                </a:lnTo>
                <a:lnTo>
                  <a:pt x="1613" y="696"/>
                </a:lnTo>
                <a:lnTo>
                  <a:pt x="1613" y="696"/>
                </a:lnTo>
                <a:lnTo>
                  <a:pt x="1704" y="680"/>
                </a:lnTo>
                <a:lnTo>
                  <a:pt x="1704" y="680"/>
                </a:lnTo>
                <a:lnTo>
                  <a:pt x="1774" y="667"/>
                </a:lnTo>
                <a:lnTo>
                  <a:pt x="1774" y="667"/>
                </a:lnTo>
                <a:lnTo>
                  <a:pt x="1846" y="652"/>
                </a:lnTo>
                <a:lnTo>
                  <a:pt x="1846" y="652"/>
                </a:lnTo>
                <a:lnTo>
                  <a:pt x="1917" y="633"/>
                </a:lnTo>
                <a:lnTo>
                  <a:pt x="1987" y="613"/>
                </a:lnTo>
                <a:lnTo>
                  <a:pt x="1987" y="613"/>
                </a:lnTo>
                <a:lnTo>
                  <a:pt x="2059" y="590"/>
                </a:lnTo>
                <a:lnTo>
                  <a:pt x="2129" y="564"/>
                </a:lnTo>
                <a:lnTo>
                  <a:pt x="2129" y="564"/>
                </a:lnTo>
                <a:lnTo>
                  <a:pt x="2165" y="550"/>
                </a:lnTo>
                <a:lnTo>
                  <a:pt x="2201" y="534"/>
                </a:lnTo>
                <a:lnTo>
                  <a:pt x="2236" y="519"/>
                </a:lnTo>
                <a:lnTo>
                  <a:pt x="2272" y="500"/>
                </a:lnTo>
                <a:lnTo>
                  <a:pt x="2272" y="500"/>
                </a:lnTo>
                <a:lnTo>
                  <a:pt x="2236" y="483"/>
                </a:lnTo>
                <a:lnTo>
                  <a:pt x="2201" y="466"/>
                </a:lnTo>
                <a:lnTo>
                  <a:pt x="2165" y="450"/>
                </a:lnTo>
                <a:lnTo>
                  <a:pt x="2129" y="437"/>
                </a:lnTo>
                <a:lnTo>
                  <a:pt x="2129" y="437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0"/>
            <a:tileRect/>
          </a:gradFill>
          <a:ln w="28575" cap="flat" cmpd="sng" algn="ctr">
            <a:solidFill>
              <a:srgbClr val="FFFEFB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lIns="18288" tIns="18288" rIns="18288" bIns="18288" anchor="ctr" anchorCtr="1"/>
          <a:lstStyle/>
          <a:p>
            <a:pPr algn="ctr">
              <a:lnSpc>
                <a:spcPct val="85000"/>
              </a:lnSpc>
              <a:spcBef>
                <a:spcPct val="20000"/>
              </a:spcBef>
            </a:pPr>
            <a:endParaRPr lang="en-US" sz="1600" dirty="0">
              <a:solidFill>
                <a:srgbClr val="FFFFFF"/>
              </a:solidFill>
              <a:latin typeface="Arial Narrow" pitchFamily="112" charset="0"/>
            </a:endParaRPr>
          </a:p>
        </p:txBody>
      </p:sp>
      <p:sp>
        <p:nvSpPr>
          <p:cNvPr id="20" name="Freeform 16">
            <a:extLst>
              <a:ext uri="{FF2B5EF4-FFF2-40B4-BE49-F238E27FC236}">
                <a16:creationId xmlns:a16="http://schemas.microsoft.com/office/drawing/2014/main" id="{D210CEEE-41BE-476D-B5C1-1B471636F23C}"/>
              </a:ext>
            </a:extLst>
          </p:cNvPr>
          <p:cNvSpPr>
            <a:spLocks/>
          </p:cNvSpPr>
          <p:nvPr/>
        </p:nvSpPr>
        <p:spPr bwMode="auto">
          <a:xfrm>
            <a:off x="6096000" y="1714642"/>
            <a:ext cx="1939595" cy="1409559"/>
          </a:xfrm>
          <a:custGeom>
            <a:avLst/>
            <a:gdLst/>
            <a:ahLst/>
            <a:cxnLst>
              <a:cxn ang="0">
                <a:pos x="1686" y="33"/>
              </a:cxn>
              <a:cxn ang="0">
                <a:pos x="1686" y="33"/>
              </a:cxn>
              <a:cxn ang="0">
                <a:pos x="1613" y="53"/>
              </a:cxn>
              <a:cxn ang="0">
                <a:pos x="1541" y="77"/>
              </a:cxn>
              <a:cxn ang="0">
                <a:pos x="1541" y="77"/>
              </a:cxn>
              <a:cxn ang="0">
                <a:pos x="1473" y="101"/>
              </a:cxn>
              <a:cxn ang="0">
                <a:pos x="1404" y="128"/>
              </a:cxn>
              <a:cxn ang="0">
                <a:pos x="1404" y="128"/>
              </a:cxn>
              <a:cxn ang="0">
                <a:pos x="1338" y="159"/>
              </a:cxn>
              <a:cxn ang="0">
                <a:pos x="1338" y="159"/>
              </a:cxn>
              <a:cxn ang="0">
                <a:pos x="1273" y="189"/>
              </a:cxn>
              <a:cxn ang="0">
                <a:pos x="1273" y="189"/>
              </a:cxn>
              <a:cxn ang="0">
                <a:pos x="1191" y="230"/>
              </a:cxn>
              <a:cxn ang="0">
                <a:pos x="1191" y="230"/>
              </a:cxn>
              <a:cxn ang="0">
                <a:pos x="1164" y="201"/>
              </a:cxn>
              <a:cxn ang="0">
                <a:pos x="1137" y="176"/>
              </a:cxn>
              <a:cxn ang="0">
                <a:pos x="1108" y="149"/>
              </a:cxn>
              <a:cxn ang="0">
                <a:pos x="1080" y="123"/>
              </a:cxn>
              <a:cxn ang="0">
                <a:pos x="1049" y="97"/>
              </a:cxn>
              <a:cxn ang="0">
                <a:pos x="1018" y="71"/>
              </a:cxn>
              <a:cxn ang="0">
                <a:pos x="987" y="47"/>
              </a:cxn>
              <a:cxn ang="0">
                <a:pos x="954" y="23"/>
              </a:cxn>
              <a:cxn ang="0">
                <a:pos x="0" y="1335"/>
              </a:cxn>
              <a:cxn ang="0">
                <a:pos x="1543" y="835"/>
              </a:cxn>
              <a:cxn ang="0">
                <a:pos x="1543" y="835"/>
              </a:cxn>
              <a:cxn ang="0">
                <a:pos x="1530" y="796"/>
              </a:cxn>
              <a:cxn ang="0">
                <a:pos x="1517" y="757"/>
              </a:cxn>
              <a:cxn ang="0">
                <a:pos x="1503" y="720"/>
              </a:cxn>
              <a:cxn ang="0">
                <a:pos x="1487" y="685"/>
              </a:cxn>
              <a:cxn ang="0">
                <a:pos x="1471" y="649"/>
              </a:cxn>
              <a:cxn ang="0">
                <a:pos x="1456" y="613"/>
              </a:cxn>
              <a:cxn ang="0">
                <a:pos x="1438" y="579"/>
              </a:cxn>
              <a:cxn ang="0">
                <a:pos x="1420" y="544"/>
              </a:cxn>
              <a:cxn ang="0">
                <a:pos x="1420" y="544"/>
              </a:cxn>
              <a:cxn ang="0">
                <a:pos x="1484" y="480"/>
              </a:cxn>
              <a:cxn ang="0">
                <a:pos x="1484" y="480"/>
              </a:cxn>
              <a:cxn ang="0">
                <a:pos x="1534" y="427"/>
              </a:cxn>
              <a:cxn ang="0">
                <a:pos x="1534" y="427"/>
              </a:cxn>
              <a:cxn ang="0">
                <a:pos x="1581" y="373"/>
              </a:cxn>
              <a:cxn ang="0">
                <a:pos x="1581" y="373"/>
              </a:cxn>
              <a:cxn ang="0">
                <a:pos x="1629" y="316"/>
              </a:cxn>
              <a:cxn ang="0">
                <a:pos x="1674" y="259"/>
              </a:cxn>
              <a:cxn ang="0">
                <a:pos x="1674" y="259"/>
              </a:cxn>
              <a:cxn ang="0">
                <a:pos x="1719" y="199"/>
              </a:cxn>
              <a:cxn ang="0">
                <a:pos x="1760" y="136"/>
              </a:cxn>
              <a:cxn ang="0">
                <a:pos x="1760" y="136"/>
              </a:cxn>
              <a:cxn ang="0">
                <a:pos x="1782" y="103"/>
              </a:cxn>
              <a:cxn ang="0">
                <a:pos x="1800" y="70"/>
              </a:cxn>
              <a:cxn ang="0">
                <a:pos x="1820" y="36"/>
              </a:cxn>
              <a:cxn ang="0">
                <a:pos x="1837" y="0"/>
              </a:cxn>
              <a:cxn ang="0">
                <a:pos x="1837" y="0"/>
              </a:cxn>
              <a:cxn ang="0">
                <a:pos x="1799" y="7"/>
              </a:cxn>
              <a:cxn ang="0">
                <a:pos x="1760" y="14"/>
              </a:cxn>
              <a:cxn ang="0">
                <a:pos x="1723" y="23"/>
              </a:cxn>
              <a:cxn ang="0">
                <a:pos x="1686" y="33"/>
              </a:cxn>
              <a:cxn ang="0">
                <a:pos x="1686" y="33"/>
              </a:cxn>
            </a:cxnLst>
            <a:rect l="0" t="0" r="r" b="b"/>
            <a:pathLst>
              <a:path w="1837" h="1335">
                <a:moveTo>
                  <a:pt x="1686" y="33"/>
                </a:moveTo>
                <a:lnTo>
                  <a:pt x="1686" y="33"/>
                </a:lnTo>
                <a:lnTo>
                  <a:pt x="1613" y="53"/>
                </a:lnTo>
                <a:lnTo>
                  <a:pt x="1541" y="77"/>
                </a:lnTo>
                <a:lnTo>
                  <a:pt x="1541" y="77"/>
                </a:lnTo>
                <a:lnTo>
                  <a:pt x="1473" y="101"/>
                </a:lnTo>
                <a:lnTo>
                  <a:pt x="1404" y="128"/>
                </a:lnTo>
                <a:lnTo>
                  <a:pt x="1404" y="128"/>
                </a:lnTo>
                <a:lnTo>
                  <a:pt x="1338" y="159"/>
                </a:lnTo>
                <a:lnTo>
                  <a:pt x="1338" y="159"/>
                </a:lnTo>
                <a:lnTo>
                  <a:pt x="1273" y="189"/>
                </a:lnTo>
                <a:lnTo>
                  <a:pt x="1273" y="189"/>
                </a:lnTo>
                <a:lnTo>
                  <a:pt x="1191" y="230"/>
                </a:lnTo>
                <a:lnTo>
                  <a:pt x="1191" y="230"/>
                </a:lnTo>
                <a:lnTo>
                  <a:pt x="1164" y="201"/>
                </a:lnTo>
                <a:lnTo>
                  <a:pt x="1137" y="176"/>
                </a:lnTo>
                <a:lnTo>
                  <a:pt x="1108" y="149"/>
                </a:lnTo>
                <a:lnTo>
                  <a:pt x="1080" y="123"/>
                </a:lnTo>
                <a:lnTo>
                  <a:pt x="1049" y="97"/>
                </a:lnTo>
                <a:lnTo>
                  <a:pt x="1018" y="71"/>
                </a:lnTo>
                <a:lnTo>
                  <a:pt x="987" y="47"/>
                </a:lnTo>
                <a:lnTo>
                  <a:pt x="954" y="23"/>
                </a:lnTo>
                <a:lnTo>
                  <a:pt x="0" y="1335"/>
                </a:lnTo>
                <a:lnTo>
                  <a:pt x="1543" y="835"/>
                </a:lnTo>
                <a:lnTo>
                  <a:pt x="1543" y="835"/>
                </a:lnTo>
                <a:lnTo>
                  <a:pt x="1530" y="796"/>
                </a:lnTo>
                <a:lnTo>
                  <a:pt x="1517" y="757"/>
                </a:lnTo>
                <a:lnTo>
                  <a:pt x="1503" y="720"/>
                </a:lnTo>
                <a:lnTo>
                  <a:pt x="1487" y="685"/>
                </a:lnTo>
                <a:lnTo>
                  <a:pt x="1471" y="649"/>
                </a:lnTo>
                <a:lnTo>
                  <a:pt x="1456" y="613"/>
                </a:lnTo>
                <a:lnTo>
                  <a:pt x="1438" y="579"/>
                </a:lnTo>
                <a:lnTo>
                  <a:pt x="1420" y="544"/>
                </a:lnTo>
                <a:lnTo>
                  <a:pt x="1420" y="544"/>
                </a:lnTo>
                <a:lnTo>
                  <a:pt x="1484" y="480"/>
                </a:lnTo>
                <a:lnTo>
                  <a:pt x="1484" y="480"/>
                </a:lnTo>
                <a:lnTo>
                  <a:pt x="1534" y="427"/>
                </a:lnTo>
                <a:lnTo>
                  <a:pt x="1534" y="427"/>
                </a:lnTo>
                <a:lnTo>
                  <a:pt x="1581" y="373"/>
                </a:lnTo>
                <a:lnTo>
                  <a:pt x="1581" y="373"/>
                </a:lnTo>
                <a:lnTo>
                  <a:pt x="1629" y="316"/>
                </a:lnTo>
                <a:lnTo>
                  <a:pt x="1674" y="259"/>
                </a:lnTo>
                <a:lnTo>
                  <a:pt x="1674" y="259"/>
                </a:lnTo>
                <a:lnTo>
                  <a:pt x="1719" y="199"/>
                </a:lnTo>
                <a:lnTo>
                  <a:pt x="1760" y="136"/>
                </a:lnTo>
                <a:lnTo>
                  <a:pt x="1760" y="136"/>
                </a:lnTo>
                <a:lnTo>
                  <a:pt x="1782" y="103"/>
                </a:lnTo>
                <a:lnTo>
                  <a:pt x="1800" y="70"/>
                </a:lnTo>
                <a:lnTo>
                  <a:pt x="1820" y="36"/>
                </a:lnTo>
                <a:lnTo>
                  <a:pt x="1837" y="0"/>
                </a:lnTo>
                <a:lnTo>
                  <a:pt x="1837" y="0"/>
                </a:lnTo>
                <a:lnTo>
                  <a:pt x="1799" y="7"/>
                </a:lnTo>
                <a:lnTo>
                  <a:pt x="1760" y="14"/>
                </a:lnTo>
                <a:lnTo>
                  <a:pt x="1723" y="23"/>
                </a:lnTo>
                <a:lnTo>
                  <a:pt x="1686" y="33"/>
                </a:lnTo>
                <a:lnTo>
                  <a:pt x="1686" y="3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0"/>
            <a:tileRect/>
          </a:gradFill>
          <a:ln w="28575" cap="flat" cmpd="sng" algn="ctr">
            <a:solidFill>
              <a:srgbClr val="FFFEFB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lIns="18288" tIns="18288" rIns="18288" bIns="18288" anchor="ctr" anchorCtr="1"/>
          <a:lstStyle/>
          <a:p>
            <a:pPr algn="ctr">
              <a:lnSpc>
                <a:spcPct val="85000"/>
              </a:lnSpc>
              <a:spcBef>
                <a:spcPct val="20000"/>
              </a:spcBef>
            </a:pPr>
            <a:endParaRPr lang="en-US" sz="1600" dirty="0">
              <a:solidFill>
                <a:srgbClr val="FFFFFF"/>
              </a:solidFill>
              <a:latin typeface="Arial Narrow" pitchFamily="112" charset="0"/>
            </a:endParaRPr>
          </a:p>
        </p:txBody>
      </p:sp>
      <p:sp>
        <p:nvSpPr>
          <p:cNvPr id="21" name="Freeform 17">
            <a:extLst>
              <a:ext uri="{FF2B5EF4-FFF2-40B4-BE49-F238E27FC236}">
                <a16:creationId xmlns:a16="http://schemas.microsoft.com/office/drawing/2014/main" id="{83235E8A-3EAA-456F-B734-58F5963EFD7D}"/>
              </a:ext>
            </a:extLst>
          </p:cNvPr>
          <p:cNvSpPr>
            <a:spLocks/>
          </p:cNvSpPr>
          <p:nvPr/>
        </p:nvSpPr>
        <p:spPr bwMode="auto">
          <a:xfrm>
            <a:off x="6096000" y="843566"/>
            <a:ext cx="1007280" cy="2280634"/>
          </a:xfrm>
          <a:custGeom>
            <a:avLst/>
            <a:gdLst/>
            <a:ahLst/>
            <a:cxnLst>
              <a:cxn ang="0">
                <a:pos x="683" y="686"/>
              </a:cxn>
              <a:cxn ang="0">
                <a:pos x="683" y="686"/>
              </a:cxn>
              <a:cxn ang="0">
                <a:pos x="698" y="596"/>
              </a:cxn>
              <a:cxn ang="0">
                <a:pos x="698" y="596"/>
              </a:cxn>
              <a:cxn ang="0">
                <a:pos x="706" y="525"/>
              </a:cxn>
              <a:cxn ang="0">
                <a:pos x="706" y="525"/>
              </a:cxn>
              <a:cxn ang="0">
                <a:pos x="713" y="452"/>
              </a:cxn>
              <a:cxn ang="0">
                <a:pos x="713" y="452"/>
              </a:cxn>
              <a:cxn ang="0">
                <a:pos x="719" y="379"/>
              </a:cxn>
              <a:cxn ang="0">
                <a:pos x="721" y="306"/>
              </a:cxn>
              <a:cxn ang="0">
                <a:pos x="721" y="306"/>
              </a:cxn>
              <a:cxn ang="0">
                <a:pos x="722" y="230"/>
              </a:cxn>
              <a:cxn ang="0">
                <a:pos x="719" y="156"/>
              </a:cxn>
              <a:cxn ang="0">
                <a:pos x="719" y="156"/>
              </a:cxn>
              <a:cxn ang="0">
                <a:pos x="716" y="117"/>
              </a:cxn>
              <a:cxn ang="0">
                <a:pos x="713" y="79"/>
              </a:cxn>
              <a:cxn ang="0">
                <a:pos x="708" y="40"/>
              </a:cxn>
              <a:cxn ang="0">
                <a:pos x="702" y="0"/>
              </a:cxn>
              <a:cxn ang="0">
                <a:pos x="702" y="0"/>
              </a:cxn>
              <a:cxn ang="0">
                <a:pos x="673" y="29"/>
              </a:cxn>
              <a:cxn ang="0">
                <a:pos x="648" y="57"/>
              </a:cxn>
              <a:cxn ang="0">
                <a:pos x="622" y="86"/>
              </a:cxn>
              <a:cxn ang="0">
                <a:pos x="598" y="116"/>
              </a:cxn>
              <a:cxn ang="0">
                <a:pos x="598" y="116"/>
              </a:cxn>
              <a:cxn ang="0">
                <a:pos x="550" y="176"/>
              </a:cxn>
              <a:cxn ang="0">
                <a:pos x="508" y="236"/>
              </a:cxn>
              <a:cxn ang="0">
                <a:pos x="508" y="236"/>
              </a:cxn>
              <a:cxn ang="0">
                <a:pos x="466" y="297"/>
              </a:cxn>
              <a:cxn ang="0">
                <a:pos x="428" y="359"/>
              </a:cxn>
              <a:cxn ang="0">
                <a:pos x="428" y="359"/>
              </a:cxn>
              <a:cxn ang="0">
                <a:pos x="390" y="422"/>
              </a:cxn>
              <a:cxn ang="0">
                <a:pos x="390" y="422"/>
              </a:cxn>
              <a:cxn ang="0">
                <a:pos x="355" y="485"/>
              </a:cxn>
              <a:cxn ang="0">
                <a:pos x="355" y="485"/>
              </a:cxn>
              <a:cxn ang="0">
                <a:pos x="313" y="566"/>
              </a:cxn>
              <a:cxn ang="0">
                <a:pos x="313" y="566"/>
              </a:cxn>
              <a:cxn ang="0">
                <a:pos x="276" y="559"/>
              </a:cxn>
              <a:cxn ang="0">
                <a:pos x="237" y="553"/>
              </a:cxn>
              <a:cxn ang="0">
                <a:pos x="199" y="549"/>
              </a:cxn>
              <a:cxn ang="0">
                <a:pos x="160" y="545"/>
              </a:cxn>
              <a:cxn ang="0">
                <a:pos x="120" y="542"/>
              </a:cxn>
              <a:cxn ang="0">
                <a:pos x="82" y="540"/>
              </a:cxn>
              <a:cxn ang="0">
                <a:pos x="40" y="539"/>
              </a:cxn>
              <a:cxn ang="0">
                <a:pos x="0" y="537"/>
              </a:cxn>
              <a:cxn ang="0">
                <a:pos x="0" y="2160"/>
              </a:cxn>
              <a:cxn ang="0">
                <a:pos x="954" y="848"/>
              </a:cxn>
              <a:cxn ang="0">
                <a:pos x="954" y="848"/>
              </a:cxn>
              <a:cxn ang="0">
                <a:pos x="921" y="825"/>
              </a:cxn>
              <a:cxn ang="0">
                <a:pos x="888" y="802"/>
              </a:cxn>
              <a:cxn ang="0">
                <a:pos x="854" y="781"/>
              </a:cxn>
              <a:cxn ang="0">
                <a:pos x="821" y="759"/>
              </a:cxn>
              <a:cxn ang="0">
                <a:pos x="786" y="740"/>
              </a:cxn>
              <a:cxn ang="0">
                <a:pos x="752" y="722"/>
              </a:cxn>
              <a:cxn ang="0">
                <a:pos x="718" y="703"/>
              </a:cxn>
              <a:cxn ang="0">
                <a:pos x="683" y="686"/>
              </a:cxn>
              <a:cxn ang="0">
                <a:pos x="683" y="686"/>
              </a:cxn>
            </a:cxnLst>
            <a:rect l="0" t="0" r="r" b="b"/>
            <a:pathLst>
              <a:path w="954" h="2160">
                <a:moveTo>
                  <a:pt x="683" y="686"/>
                </a:moveTo>
                <a:lnTo>
                  <a:pt x="683" y="686"/>
                </a:lnTo>
                <a:lnTo>
                  <a:pt x="698" y="596"/>
                </a:lnTo>
                <a:lnTo>
                  <a:pt x="698" y="596"/>
                </a:lnTo>
                <a:lnTo>
                  <a:pt x="706" y="525"/>
                </a:lnTo>
                <a:lnTo>
                  <a:pt x="706" y="525"/>
                </a:lnTo>
                <a:lnTo>
                  <a:pt x="713" y="452"/>
                </a:lnTo>
                <a:lnTo>
                  <a:pt x="713" y="452"/>
                </a:lnTo>
                <a:lnTo>
                  <a:pt x="719" y="379"/>
                </a:lnTo>
                <a:lnTo>
                  <a:pt x="721" y="306"/>
                </a:lnTo>
                <a:lnTo>
                  <a:pt x="721" y="306"/>
                </a:lnTo>
                <a:lnTo>
                  <a:pt x="722" y="230"/>
                </a:lnTo>
                <a:lnTo>
                  <a:pt x="719" y="156"/>
                </a:lnTo>
                <a:lnTo>
                  <a:pt x="719" y="156"/>
                </a:lnTo>
                <a:lnTo>
                  <a:pt x="716" y="117"/>
                </a:lnTo>
                <a:lnTo>
                  <a:pt x="713" y="79"/>
                </a:lnTo>
                <a:lnTo>
                  <a:pt x="708" y="40"/>
                </a:lnTo>
                <a:lnTo>
                  <a:pt x="702" y="0"/>
                </a:lnTo>
                <a:lnTo>
                  <a:pt x="702" y="0"/>
                </a:lnTo>
                <a:lnTo>
                  <a:pt x="673" y="29"/>
                </a:lnTo>
                <a:lnTo>
                  <a:pt x="648" y="57"/>
                </a:lnTo>
                <a:lnTo>
                  <a:pt x="622" y="86"/>
                </a:lnTo>
                <a:lnTo>
                  <a:pt x="598" y="116"/>
                </a:lnTo>
                <a:lnTo>
                  <a:pt x="598" y="116"/>
                </a:lnTo>
                <a:lnTo>
                  <a:pt x="550" y="176"/>
                </a:lnTo>
                <a:lnTo>
                  <a:pt x="508" y="236"/>
                </a:lnTo>
                <a:lnTo>
                  <a:pt x="508" y="236"/>
                </a:lnTo>
                <a:lnTo>
                  <a:pt x="466" y="297"/>
                </a:lnTo>
                <a:lnTo>
                  <a:pt x="428" y="359"/>
                </a:lnTo>
                <a:lnTo>
                  <a:pt x="428" y="359"/>
                </a:lnTo>
                <a:lnTo>
                  <a:pt x="390" y="422"/>
                </a:lnTo>
                <a:lnTo>
                  <a:pt x="390" y="422"/>
                </a:lnTo>
                <a:lnTo>
                  <a:pt x="355" y="485"/>
                </a:lnTo>
                <a:lnTo>
                  <a:pt x="355" y="485"/>
                </a:lnTo>
                <a:lnTo>
                  <a:pt x="313" y="566"/>
                </a:lnTo>
                <a:lnTo>
                  <a:pt x="313" y="566"/>
                </a:lnTo>
                <a:lnTo>
                  <a:pt x="276" y="559"/>
                </a:lnTo>
                <a:lnTo>
                  <a:pt x="237" y="553"/>
                </a:lnTo>
                <a:lnTo>
                  <a:pt x="199" y="549"/>
                </a:lnTo>
                <a:lnTo>
                  <a:pt x="160" y="545"/>
                </a:lnTo>
                <a:lnTo>
                  <a:pt x="120" y="542"/>
                </a:lnTo>
                <a:lnTo>
                  <a:pt x="82" y="540"/>
                </a:lnTo>
                <a:lnTo>
                  <a:pt x="40" y="539"/>
                </a:lnTo>
                <a:lnTo>
                  <a:pt x="0" y="537"/>
                </a:lnTo>
                <a:lnTo>
                  <a:pt x="0" y="2160"/>
                </a:lnTo>
                <a:lnTo>
                  <a:pt x="954" y="848"/>
                </a:lnTo>
                <a:lnTo>
                  <a:pt x="954" y="848"/>
                </a:lnTo>
                <a:lnTo>
                  <a:pt x="921" y="825"/>
                </a:lnTo>
                <a:lnTo>
                  <a:pt x="888" y="802"/>
                </a:lnTo>
                <a:lnTo>
                  <a:pt x="854" y="781"/>
                </a:lnTo>
                <a:lnTo>
                  <a:pt x="821" y="759"/>
                </a:lnTo>
                <a:lnTo>
                  <a:pt x="786" y="740"/>
                </a:lnTo>
                <a:lnTo>
                  <a:pt x="752" y="722"/>
                </a:lnTo>
                <a:lnTo>
                  <a:pt x="718" y="703"/>
                </a:lnTo>
                <a:lnTo>
                  <a:pt x="683" y="686"/>
                </a:lnTo>
                <a:lnTo>
                  <a:pt x="683" y="68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5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5400000" scaled="0"/>
            <a:tileRect/>
          </a:gradFill>
          <a:ln w="28575" cap="flat" cmpd="sng" algn="ctr">
            <a:solidFill>
              <a:srgbClr val="FFFEFB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lIns="18288" tIns="18288" rIns="18288" bIns="18288" anchor="ctr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endParaRPr lang="en-US" sz="1600" dirty="0">
              <a:solidFill>
                <a:srgbClr val="FFFFFF"/>
              </a:solidFill>
              <a:latin typeface="Arial Narrow" pitchFamily="112" charset="0"/>
            </a:endParaRPr>
          </a:p>
        </p:txBody>
      </p:sp>
      <p:sp>
        <p:nvSpPr>
          <p:cNvPr id="22" name="Line 18">
            <a:extLst>
              <a:ext uri="{FF2B5EF4-FFF2-40B4-BE49-F238E27FC236}">
                <a16:creationId xmlns:a16="http://schemas.microsoft.com/office/drawing/2014/main" id="{5499A9E9-D86B-4443-B66A-1B8237EFD714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5787" y="3124589"/>
            <a:ext cx="1056" cy="1056"/>
          </a:xfrm>
          <a:prstGeom prst="line">
            <a:avLst/>
          </a:prstGeom>
          <a:gradFill flip="none" rotWithShape="1">
            <a:gsLst>
              <a:gs pos="0">
                <a:srgbClr val="A33537"/>
              </a:gs>
              <a:gs pos="100000">
                <a:srgbClr val="8F2527"/>
              </a:gs>
            </a:gsLst>
            <a:lin ang="5400000" scaled="0"/>
            <a:tileRect/>
          </a:gradFill>
          <a:ln w="28575" cap="flat" cmpd="sng" algn="ctr">
            <a:solidFill>
              <a:srgbClr val="FFFEFB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lIns="18288" tIns="18288" rIns="18288" bIns="18288" anchor="ctr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endParaRPr lang="en-US" sz="1600" dirty="0">
              <a:solidFill>
                <a:srgbClr val="FFFFFF"/>
              </a:solidFill>
              <a:latin typeface="Arial Narrow" pitchFamily="112" charset="0"/>
            </a:endParaRPr>
          </a:p>
        </p:txBody>
      </p:sp>
      <p:sp>
        <p:nvSpPr>
          <p:cNvPr id="23" name="Line 19">
            <a:extLst>
              <a:ext uri="{FF2B5EF4-FFF2-40B4-BE49-F238E27FC236}">
                <a16:creationId xmlns:a16="http://schemas.microsoft.com/office/drawing/2014/main" id="{8EA00E92-BD95-4E59-8898-E791064C50C1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403" y="3125097"/>
            <a:ext cx="1056" cy="1056"/>
          </a:xfrm>
          <a:prstGeom prst="line">
            <a:avLst/>
          </a:prstGeom>
          <a:gradFill flip="none" rotWithShape="1">
            <a:gsLst>
              <a:gs pos="0">
                <a:srgbClr val="A33537"/>
              </a:gs>
              <a:gs pos="100000">
                <a:srgbClr val="8F2527"/>
              </a:gs>
            </a:gsLst>
            <a:lin ang="5400000" scaled="0"/>
            <a:tileRect/>
          </a:gradFill>
          <a:ln w="28575" cap="flat" cmpd="sng" algn="ctr">
            <a:solidFill>
              <a:srgbClr val="FFFEFB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lIns="18288" tIns="18288" rIns="18288" bIns="18288" anchor="ctr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endParaRPr lang="en-US" sz="1600" dirty="0">
              <a:solidFill>
                <a:srgbClr val="FFFFFF"/>
              </a:solidFill>
              <a:latin typeface="Arial Narrow" pitchFamily="112" charset="0"/>
            </a:endParaRPr>
          </a:p>
        </p:txBody>
      </p:sp>
      <p:sp>
        <p:nvSpPr>
          <p:cNvPr id="24" name="Line 20">
            <a:extLst>
              <a:ext uri="{FF2B5EF4-FFF2-40B4-BE49-F238E27FC236}">
                <a16:creationId xmlns:a16="http://schemas.microsoft.com/office/drawing/2014/main" id="{94DD8583-D2D2-4DCC-98B6-BB49933741FA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5880" y="3124705"/>
            <a:ext cx="1056" cy="1056"/>
          </a:xfrm>
          <a:prstGeom prst="line">
            <a:avLst/>
          </a:prstGeom>
          <a:gradFill flip="none" rotWithShape="1">
            <a:gsLst>
              <a:gs pos="0">
                <a:srgbClr val="A33537"/>
              </a:gs>
              <a:gs pos="100000">
                <a:srgbClr val="8F2527"/>
              </a:gs>
            </a:gsLst>
            <a:lin ang="5400000" scaled="0"/>
            <a:tileRect/>
          </a:gradFill>
          <a:ln w="28575" cap="flat" cmpd="sng" algn="ctr">
            <a:solidFill>
              <a:srgbClr val="FFFEFB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lIns="18288" tIns="18288" rIns="18288" bIns="18288" anchor="ctr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endParaRPr lang="en-US" sz="1600" dirty="0">
              <a:solidFill>
                <a:srgbClr val="FFFFFF"/>
              </a:solidFill>
              <a:latin typeface="Arial Narrow" pitchFamily="112" charset="0"/>
            </a:endParaRPr>
          </a:p>
        </p:txBody>
      </p:sp>
      <p:sp>
        <p:nvSpPr>
          <p:cNvPr id="46" name="Text Placeholder 45">
            <a:extLst>
              <a:ext uri="{FF2B5EF4-FFF2-40B4-BE49-F238E27FC236}">
                <a16:creationId xmlns:a16="http://schemas.microsoft.com/office/drawing/2014/main" id="{36AD24C1-02C7-4191-93E8-156FF8EB8E2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458200" y="2819400"/>
            <a:ext cx="2362376" cy="320675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7" name="Text Placeholder 45">
            <a:extLst>
              <a:ext uri="{FF2B5EF4-FFF2-40B4-BE49-F238E27FC236}">
                <a16:creationId xmlns:a16="http://schemas.microsoft.com/office/drawing/2014/main" id="{34F996E2-BC35-4007-9416-809AD7F81E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58376" y="3162837"/>
            <a:ext cx="2362376" cy="244475"/>
          </a:xfrm>
        </p:spPr>
        <p:txBody>
          <a:bodyPr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8" name="Text Placeholder 45">
            <a:extLst>
              <a:ext uri="{FF2B5EF4-FFF2-40B4-BE49-F238E27FC236}">
                <a16:creationId xmlns:a16="http://schemas.microsoft.com/office/drawing/2014/main" id="{73141092-17D2-4E0F-967C-4233B85335B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77200" y="1371600"/>
            <a:ext cx="2362376" cy="320675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9" name="Text Placeholder 45">
            <a:extLst>
              <a:ext uri="{FF2B5EF4-FFF2-40B4-BE49-F238E27FC236}">
                <a16:creationId xmlns:a16="http://schemas.microsoft.com/office/drawing/2014/main" id="{5E1077D6-6553-4CE6-A49A-4B173652F0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77376" y="1715037"/>
            <a:ext cx="2362376" cy="244475"/>
          </a:xfrm>
        </p:spPr>
        <p:txBody>
          <a:bodyPr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0" name="Text Placeholder 45">
            <a:extLst>
              <a:ext uri="{FF2B5EF4-FFF2-40B4-BE49-F238E27FC236}">
                <a16:creationId xmlns:a16="http://schemas.microsoft.com/office/drawing/2014/main" id="{FA4B7223-BCB0-4924-B9FF-0566E5056D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153048" y="4231464"/>
            <a:ext cx="2362376" cy="320675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1" name="Text Placeholder 45">
            <a:extLst>
              <a:ext uri="{FF2B5EF4-FFF2-40B4-BE49-F238E27FC236}">
                <a16:creationId xmlns:a16="http://schemas.microsoft.com/office/drawing/2014/main" id="{7186B426-0623-4C17-9BDA-C60F7C7235F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153224" y="4574901"/>
            <a:ext cx="2362376" cy="244475"/>
          </a:xfrm>
        </p:spPr>
        <p:txBody>
          <a:bodyPr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2" name="Text Placeholder 45">
            <a:extLst>
              <a:ext uri="{FF2B5EF4-FFF2-40B4-BE49-F238E27FC236}">
                <a16:creationId xmlns:a16="http://schemas.microsoft.com/office/drawing/2014/main" id="{CB81BB57-8139-43D4-8DD9-3CD6BE625B6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29400" y="5355688"/>
            <a:ext cx="2362376" cy="320675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3" name="Text Placeholder 45">
            <a:extLst>
              <a:ext uri="{FF2B5EF4-FFF2-40B4-BE49-F238E27FC236}">
                <a16:creationId xmlns:a16="http://schemas.microsoft.com/office/drawing/2014/main" id="{12BCC7AE-B750-4C77-AD35-B7DD61596F0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629576" y="5699125"/>
            <a:ext cx="2362376" cy="244475"/>
          </a:xfrm>
        </p:spPr>
        <p:txBody>
          <a:bodyPr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4" name="Text Placeholder 45">
            <a:extLst>
              <a:ext uri="{FF2B5EF4-FFF2-40B4-BE49-F238E27FC236}">
                <a16:creationId xmlns:a16="http://schemas.microsoft.com/office/drawing/2014/main" id="{10A4398E-BDC4-4393-83B3-84A29A51F8A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276600" y="5355688"/>
            <a:ext cx="2362376" cy="320675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5" name="Text Placeholder 45">
            <a:extLst>
              <a:ext uri="{FF2B5EF4-FFF2-40B4-BE49-F238E27FC236}">
                <a16:creationId xmlns:a16="http://schemas.microsoft.com/office/drawing/2014/main" id="{1F5D0842-E16E-4E3A-94EE-64EB21CACF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276776" y="5699125"/>
            <a:ext cx="2362376" cy="244475"/>
          </a:xfrm>
        </p:spPr>
        <p:txBody>
          <a:bodyPr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6" name="Text Placeholder 45">
            <a:extLst>
              <a:ext uri="{FF2B5EF4-FFF2-40B4-BE49-F238E27FC236}">
                <a16:creationId xmlns:a16="http://schemas.microsoft.com/office/drawing/2014/main" id="{A2822D28-1607-41B4-A1AD-C999DCC78FE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752600" y="4267200"/>
            <a:ext cx="2362376" cy="320675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7" name="Text Placeholder 45">
            <a:extLst>
              <a:ext uri="{FF2B5EF4-FFF2-40B4-BE49-F238E27FC236}">
                <a16:creationId xmlns:a16="http://schemas.microsoft.com/office/drawing/2014/main" id="{7015E7F2-459C-4D6D-B997-13DB5EA6427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752776" y="4610637"/>
            <a:ext cx="2362376" cy="244475"/>
          </a:xfrm>
        </p:spPr>
        <p:txBody>
          <a:bodyPr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8" name="Text Placeholder 45">
            <a:extLst>
              <a:ext uri="{FF2B5EF4-FFF2-40B4-BE49-F238E27FC236}">
                <a16:creationId xmlns:a16="http://schemas.microsoft.com/office/drawing/2014/main" id="{7B5C7C9E-A677-4429-BA89-5A9DCEEB242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95400" y="2819400"/>
            <a:ext cx="2362376" cy="320675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9" name="Text Placeholder 45">
            <a:extLst>
              <a:ext uri="{FF2B5EF4-FFF2-40B4-BE49-F238E27FC236}">
                <a16:creationId xmlns:a16="http://schemas.microsoft.com/office/drawing/2014/main" id="{002E8C45-C0AE-4A45-B693-2A71D845FD7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295576" y="3162837"/>
            <a:ext cx="2362376" cy="244475"/>
          </a:xfrm>
        </p:spPr>
        <p:txBody>
          <a:bodyPr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0" name="Text Placeholder 45">
            <a:extLst>
              <a:ext uri="{FF2B5EF4-FFF2-40B4-BE49-F238E27FC236}">
                <a16:creationId xmlns:a16="http://schemas.microsoft.com/office/drawing/2014/main" id="{1D708290-A882-4D7B-82D1-4B33D98553C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676400" y="1393288"/>
            <a:ext cx="2362376" cy="320675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1" name="Text Placeholder 45">
            <a:extLst>
              <a:ext uri="{FF2B5EF4-FFF2-40B4-BE49-F238E27FC236}">
                <a16:creationId xmlns:a16="http://schemas.microsoft.com/office/drawing/2014/main" id="{BA980506-41EA-4166-BDC4-6672C08B928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676576" y="1736725"/>
            <a:ext cx="2362376" cy="244475"/>
          </a:xfrm>
        </p:spPr>
        <p:txBody>
          <a:bodyPr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2" name="Text Placeholder 45">
            <a:extLst>
              <a:ext uri="{FF2B5EF4-FFF2-40B4-BE49-F238E27FC236}">
                <a16:creationId xmlns:a16="http://schemas.microsoft.com/office/drawing/2014/main" id="{AA45EA62-476D-47F1-96ED-54F43099603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29400" y="326488"/>
            <a:ext cx="2362376" cy="320675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3" name="Text Placeholder 45">
            <a:extLst>
              <a:ext uri="{FF2B5EF4-FFF2-40B4-BE49-F238E27FC236}">
                <a16:creationId xmlns:a16="http://schemas.microsoft.com/office/drawing/2014/main" id="{ABD72D36-40B8-4EE5-8EF4-F398834DD9D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629576" y="669925"/>
            <a:ext cx="2362376" cy="244475"/>
          </a:xfrm>
        </p:spPr>
        <p:txBody>
          <a:bodyPr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4" name="Text Placeholder 45">
            <a:extLst>
              <a:ext uri="{FF2B5EF4-FFF2-40B4-BE49-F238E27FC236}">
                <a16:creationId xmlns:a16="http://schemas.microsoft.com/office/drawing/2014/main" id="{E7A1D5E8-4C7C-4ADF-A363-54E4B1B793A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276600" y="326488"/>
            <a:ext cx="2362376" cy="320675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5" name="Text Placeholder 45">
            <a:extLst>
              <a:ext uri="{FF2B5EF4-FFF2-40B4-BE49-F238E27FC236}">
                <a16:creationId xmlns:a16="http://schemas.microsoft.com/office/drawing/2014/main" id="{A8479BD5-0D15-42CF-84BC-8F7F80ECD82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276776" y="669925"/>
            <a:ext cx="2362376" cy="244475"/>
          </a:xfrm>
        </p:spPr>
        <p:txBody>
          <a:bodyPr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A27D752-F355-434D-9815-D11ECB7F9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964" y="173889"/>
            <a:ext cx="2819224" cy="964511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297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5276" y="504000"/>
            <a:ext cx="10988224" cy="55845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7632" y="1488613"/>
            <a:ext cx="102937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9018" y="6374870"/>
            <a:ext cx="4986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91C24"/>
                </a:solidFill>
                <a:latin typeface="Bebas Neue"/>
              </a:defRPr>
            </a:lvl1pPr>
          </a:lstStyle>
          <a:p>
            <a:fld id="{25DDED1F-1858-4175-B609-C837D0F38035}" type="slidenum">
              <a:rPr lang="en-AU" smtClean="0"/>
              <a:t>‹#›</a:t>
            </a:fld>
            <a:endParaRPr lang="en-AU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159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394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61" r:id="rId2"/>
    <p:sldLayoutId id="2147483682" r:id="rId3"/>
    <p:sldLayoutId id="2147483679" r:id="rId4"/>
    <p:sldLayoutId id="2147483683" r:id="rId5"/>
    <p:sldLayoutId id="2147483680" r:id="rId6"/>
    <p:sldLayoutId id="2147483684" r:id="rId7"/>
    <p:sldLayoutId id="2147483681" r:id="rId8"/>
    <p:sldLayoutId id="2147483685" r:id="rId9"/>
    <p:sldLayoutId id="2147483678" r:id="rId10"/>
    <p:sldLayoutId id="2147483686" r:id="rId11"/>
    <p:sldLayoutId id="2147483662" r:id="rId12"/>
    <p:sldLayoutId id="2147483663" r:id="rId13"/>
    <p:sldLayoutId id="2147483664" r:id="rId14"/>
    <p:sldLayoutId id="2147483665" r:id="rId15"/>
    <p:sldLayoutId id="2147483666" r:id="rId16"/>
    <p:sldLayoutId id="2147483667" r:id="rId17"/>
    <p:sldLayoutId id="2147483668" r:id="rId18"/>
    <p:sldLayoutId id="2147483669" r:id="rId19"/>
    <p:sldLayoutId id="2147483670" r:id="rId20"/>
    <p:sldLayoutId id="2147483671" r:id="rId21"/>
    <p:sldLayoutId id="2147483672" r:id="rId22"/>
    <p:sldLayoutId id="2147483673" r:id="rId23"/>
    <p:sldLayoutId id="2147483674" r:id="rId24"/>
    <p:sldLayoutId id="2147483675" r:id="rId25"/>
    <p:sldLayoutId id="2147483677" r:id="rId26"/>
    <p:sldLayoutId id="2147483690" r:id="rId27"/>
    <p:sldLayoutId id="2147483691" r:id="rId28"/>
    <p:sldLayoutId id="2147483694" r:id="rId29"/>
  </p:sldLayoutIdLst>
  <p:txStyles>
    <p:titleStyle>
      <a:lvl1pPr algn="l" defTabSz="457200" rtl="0" eaLnBrk="1" latinLnBrk="0" hangingPunct="1">
        <a:spcBef>
          <a:spcPct val="0"/>
        </a:spcBef>
        <a:buNone/>
        <a:defRPr sz="2400" b="1" i="0" kern="1100" spc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rgbClr val="E50023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Helvetica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rgbClr val="E50023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Helvetica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rgbClr val="E50023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Helvetica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rgbClr val="E50023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Helvetica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rgbClr val="E50023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Helvetica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tiff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2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7.png"/><Relationship Id="rId5" Type="http://schemas.openxmlformats.org/officeDocument/2006/relationships/image" Target="../media/image22.png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Line 5"/>
          <p:cNvSpPr>
            <a:spLocks noChangeShapeType="1"/>
          </p:cNvSpPr>
          <p:nvPr/>
        </p:nvSpPr>
        <p:spPr bwMode="auto">
          <a:xfrm>
            <a:off x="-4917033" y="-874184"/>
            <a:ext cx="0" cy="0"/>
          </a:xfrm>
          <a:prstGeom prst="line">
            <a:avLst/>
          </a:prstGeom>
          <a:noFill/>
          <a:ln>
            <a:noFill/>
          </a:ln>
        </p:spPr>
        <p:txBody>
          <a:bodyPr vert="horz" wrap="square" lIns="121899" tIns="60950" rIns="121899" bIns="60950" numCol="1" anchor="t" anchorCtr="0" compatLnSpc="1">
            <a:prstTxWarp prst="textNoShape">
              <a:avLst/>
            </a:prstTxWarp>
          </a:bodyPr>
          <a:lstStyle/>
          <a:p>
            <a:endParaRPr lang="en-US" sz="900">
              <a:solidFill>
                <a:schemeClr val="tx2"/>
              </a:solidFill>
              <a:latin typeface="Montserrat Ultra Light" charset="0"/>
            </a:endParaRPr>
          </a:p>
        </p:txBody>
      </p:sp>
      <p:sp>
        <p:nvSpPr>
          <p:cNvPr id="45" name="Line 6"/>
          <p:cNvSpPr>
            <a:spLocks noChangeShapeType="1"/>
          </p:cNvSpPr>
          <p:nvPr/>
        </p:nvSpPr>
        <p:spPr bwMode="auto">
          <a:xfrm>
            <a:off x="-4917033" y="-874184"/>
            <a:ext cx="0" cy="0"/>
          </a:xfrm>
          <a:prstGeom prst="line">
            <a:avLst/>
          </a:prstGeom>
          <a:noFill/>
          <a:ln>
            <a:noFill/>
          </a:ln>
        </p:spPr>
        <p:txBody>
          <a:bodyPr vert="horz" wrap="square" lIns="121899" tIns="60950" rIns="121899" bIns="60950" numCol="1" anchor="t" anchorCtr="0" compatLnSpc="1">
            <a:prstTxWarp prst="textNoShape">
              <a:avLst/>
            </a:prstTxWarp>
          </a:bodyPr>
          <a:lstStyle/>
          <a:p>
            <a:endParaRPr lang="en-US" sz="900">
              <a:solidFill>
                <a:schemeClr val="tx2"/>
              </a:solidFill>
              <a:latin typeface="Montserrat Ultra Light" charset="0"/>
            </a:endParaRPr>
          </a:p>
        </p:txBody>
      </p:sp>
      <p:sp>
        <p:nvSpPr>
          <p:cNvPr id="8" name="Rectangle 7"/>
          <p:cNvSpPr>
            <a:spLocks/>
          </p:cNvSpPr>
          <p:nvPr/>
        </p:nvSpPr>
        <p:spPr bwMode="auto">
          <a:xfrm>
            <a:off x="895350" y="947024"/>
            <a:ext cx="3700721" cy="264431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>
            <a:spAutoFit/>
          </a:bodyPr>
          <a:lstStyle/>
          <a:p>
            <a:pPr defTabSz="2286000">
              <a:lnSpc>
                <a:spcPts val="6750"/>
              </a:lnSpc>
            </a:pPr>
            <a:r>
              <a:rPr lang="en-US" sz="6400" b="1" spc="250" dirty="0">
                <a:solidFill>
                  <a:schemeClr val="tx2"/>
                </a:solidFill>
                <a:latin typeface="Bebas Neue" panose="020B0606020202050201" pitchFamily="34" charset="0"/>
                <a:ea typeface="Montserrat Semi Bold" charset="0"/>
                <a:cs typeface="Montserrat Semi Bold" charset="0"/>
                <a:sym typeface="Bebas Neue" charset="0"/>
              </a:rPr>
              <a:t>HEALTHY </a:t>
            </a:r>
          </a:p>
          <a:p>
            <a:pPr defTabSz="2286000">
              <a:lnSpc>
                <a:spcPts val="6750"/>
              </a:lnSpc>
            </a:pPr>
            <a:r>
              <a:rPr lang="en-US" sz="6400" b="1" spc="250" dirty="0">
                <a:solidFill>
                  <a:schemeClr val="tx2"/>
                </a:solidFill>
                <a:latin typeface="Bebas Neue" panose="020B0606020202050201" pitchFamily="34" charset="0"/>
                <a:ea typeface="Montserrat Semi Bold" charset="0"/>
                <a:cs typeface="Montserrat Semi Bold" charset="0"/>
                <a:sym typeface="Bebas Neue" charset="0"/>
              </a:rPr>
              <a:t>FUTURES </a:t>
            </a:r>
          </a:p>
          <a:p>
            <a:pPr defTabSz="2286000">
              <a:lnSpc>
                <a:spcPts val="6750"/>
              </a:lnSpc>
            </a:pPr>
            <a:r>
              <a:rPr lang="en-US" sz="6400" b="1" spc="250" dirty="0">
                <a:solidFill>
                  <a:schemeClr val="tx2"/>
                </a:solidFill>
                <a:latin typeface="Bebas Neue" panose="020B0606020202050201" pitchFamily="34" charset="0"/>
                <a:ea typeface="Montserrat Semi Bold" charset="0"/>
                <a:cs typeface="Montserrat Semi Bold" charset="0"/>
                <a:sym typeface="Bebas Neue" charset="0"/>
              </a:rPr>
              <a:t>HUB</a:t>
            </a:r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895350" y="3727607"/>
            <a:ext cx="3700721" cy="2148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/>
          <p:cNvSpPr txBox="1">
            <a:spLocks/>
          </p:cNvSpPr>
          <p:nvPr/>
        </p:nvSpPr>
        <p:spPr>
          <a:xfrm>
            <a:off x="895350" y="3888648"/>
            <a:ext cx="3700722" cy="882840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uFillTx/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uFillTx/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uFillTx/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uFillTx/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uFillTx/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uFillTx/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uFillTx/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uFillTx/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uFillTx/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020"/>
              </a:lnSpc>
            </a:pPr>
            <a:r>
              <a:rPr lang="en-US" sz="2000">
                <a:solidFill>
                  <a:schemeClr val="tx1"/>
                </a:solidFill>
                <a:latin typeface="Calibri" panose="020F0502020204030204" pitchFamily="34" charset="0"/>
                <a:ea typeface="Poppins Light" charset="0"/>
                <a:cs typeface="Calibri" panose="020F0502020204030204" pitchFamily="34" charset="0"/>
              </a:rPr>
              <a:t>Creating a healthier community through partnership and innovation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49CCAEF-8FE8-4F4D-BC00-42B6F1D0BE5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5350" y="5240789"/>
            <a:ext cx="841954" cy="813577"/>
          </a:xfrm>
          <a:prstGeom prst="rect">
            <a:avLst/>
          </a:prstGeom>
        </p:spPr>
      </p:pic>
      <p:pic>
        <p:nvPicPr>
          <p:cNvPr id="12" name="Picture 16">
            <a:extLst>
              <a:ext uri="{FF2B5EF4-FFF2-40B4-BE49-F238E27FC236}">
                <a16:creationId xmlns:a16="http://schemas.microsoft.com/office/drawing/2014/main" id="{761F69C6-8A96-4C3D-B1C0-AC0BB6554C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9858" y="5119114"/>
            <a:ext cx="1063672" cy="817249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EBD4D1D9-FCD9-470D-B649-D5D9F13714A7}"/>
              </a:ext>
            </a:extLst>
          </p:cNvPr>
          <p:cNvGrpSpPr/>
          <p:nvPr/>
        </p:nvGrpSpPr>
        <p:grpSpPr>
          <a:xfrm>
            <a:off x="6348028" y="911009"/>
            <a:ext cx="5022023" cy="5035982"/>
            <a:chOff x="1056862" y="1016732"/>
            <a:chExt cx="5022023" cy="5035982"/>
          </a:xfrm>
        </p:grpSpPr>
        <p:pic>
          <p:nvPicPr>
            <p:cNvPr id="15" name="Picture 4" descr="Frankston Council plans for Linen House at Seaford | Herald Sun">
              <a:extLst>
                <a:ext uri="{FF2B5EF4-FFF2-40B4-BE49-F238E27FC236}">
                  <a16:creationId xmlns:a16="http://schemas.microsoft.com/office/drawing/2014/main" id="{FE6B7741-28C8-4941-8740-2D984333F92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963" t="17923" r="41278" b="500"/>
            <a:stretch/>
          </p:blipFill>
          <p:spPr bwMode="auto">
            <a:xfrm>
              <a:off x="1056862" y="1016732"/>
              <a:ext cx="5022023" cy="5035982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E95916F-ED40-44EA-8E6A-27FD0999B2D2}"/>
                </a:ext>
              </a:extLst>
            </p:cNvPr>
            <p:cNvSpPr/>
            <p:nvPr/>
          </p:nvSpPr>
          <p:spPr>
            <a:xfrm rot="937907">
              <a:off x="2493990" y="2356055"/>
              <a:ext cx="2121843" cy="113719"/>
            </a:xfrm>
            <a:prstGeom prst="rect">
              <a:avLst/>
            </a:prstGeom>
            <a:solidFill>
              <a:srgbClr val="F0F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00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FE382C6-A858-4EFD-91AB-2AA0EE84352F}"/>
                </a:ext>
              </a:extLst>
            </p:cNvPr>
            <p:cNvSpPr/>
            <p:nvPr/>
          </p:nvSpPr>
          <p:spPr>
            <a:xfrm rot="742404">
              <a:off x="3108070" y="2492242"/>
              <a:ext cx="1487509" cy="165010"/>
            </a:xfrm>
            <a:prstGeom prst="rect">
              <a:avLst/>
            </a:prstGeom>
            <a:solidFill>
              <a:srgbClr val="F0F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00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DDB4272-9FE8-4DF2-B5E5-84F8CCAFE047}"/>
                </a:ext>
              </a:extLst>
            </p:cNvPr>
            <p:cNvSpPr/>
            <p:nvPr/>
          </p:nvSpPr>
          <p:spPr>
            <a:xfrm rot="843747">
              <a:off x="2561704" y="2398325"/>
              <a:ext cx="1979875" cy="165010"/>
            </a:xfrm>
            <a:prstGeom prst="rect">
              <a:avLst/>
            </a:prstGeom>
            <a:solidFill>
              <a:srgbClr val="F0F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sz="1000">
                  <a:solidFill>
                    <a:schemeClr val="tx1"/>
                  </a:solidFill>
                  <a:latin typeface="Arial Black" panose="020B0A04020102020204" pitchFamily="34" charset="0"/>
                </a:rPr>
                <a:t>HEALTHY FUTURES HUB</a:t>
              </a: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1D364B77-34A3-44B7-95A9-DC9663B3DD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393699" cy="6857983"/>
          </a:xfrm>
          <a:prstGeom prst="rect">
            <a:avLst/>
          </a:prstGeom>
        </p:spPr>
      </p:pic>
      <p:pic>
        <p:nvPicPr>
          <p:cNvPr id="1026" name="Picture 2" descr="Home | Belvedere CC">
            <a:extLst>
              <a:ext uri="{FF2B5EF4-FFF2-40B4-BE49-F238E27FC236}">
                <a16:creationId xmlns:a16="http://schemas.microsoft.com/office/drawing/2014/main" id="{58EF1935-ECD3-48EC-B439-394018B317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1867" y="5068798"/>
            <a:ext cx="1217991" cy="949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Wallara Australia Ltd. - Home | Facebook">
            <a:extLst>
              <a:ext uri="{FF2B5EF4-FFF2-40B4-BE49-F238E27FC236}">
                <a16:creationId xmlns:a16="http://schemas.microsoft.com/office/drawing/2014/main" id="{64F6AE6E-284A-4FF5-802F-CC11E6FF0B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794" y="5183342"/>
            <a:ext cx="795869" cy="795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FF0E7-6865-48A3-A648-8006AB3AC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276" y="503999"/>
            <a:ext cx="10988224" cy="1200659"/>
          </a:xfrm>
        </p:spPr>
        <p:txBody>
          <a:bodyPr>
            <a:noAutofit/>
          </a:bodyPr>
          <a:lstStyle/>
          <a:p>
            <a:pPr algn="ctr"/>
            <a:r>
              <a:rPr lang="en-US" sz="3200">
                <a:solidFill>
                  <a:schemeClr val="tx2"/>
                </a:solidFill>
                <a:latin typeface="Bebas Neue" panose="020B0606020202050201" pitchFamily="34" charset="0"/>
              </a:rPr>
              <a:t>Our vision is to create a health &amp; wellbeing hub that serves the future needs of the community</a:t>
            </a:r>
            <a:endParaRPr lang="en-AU" sz="3200">
              <a:solidFill>
                <a:schemeClr val="tx2"/>
              </a:solidFill>
              <a:latin typeface="Bebas Neue" panose="020B0606020202050201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A1B8C94-B09C-4A00-8883-42EA1557735B}"/>
              </a:ext>
            </a:extLst>
          </p:cNvPr>
          <p:cNvSpPr/>
          <p:nvPr/>
        </p:nvSpPr>
        <p:spPr>
          <a:xfrm>
            <a:off x="697658" y="3540792"/>
            <a:ext cx="4189063" cy="107736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FA95166-AC19-4483-911E-9362D203BFA4}"/>
              </a:ext>
            </a:extLst>
          </p:cNvPr>
          <p:cNvSpPr/>
          <p:nvPr/>
        </p:nvSpPr>
        <p:spPr>
          <a:xfrm>
            <a:off x="7065646" y="4273900"/>
            <a:ext cx="4344493" cy="11286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BF60721-9191-471B-8750-F8782A48350E}"/>
              </a:ext>
            </a:extLst>
          </p:cNvPr>
          <p:cNvSpPr/>
          <p:nvPr/>
        </p:nvSpPr>
        <p:spPr>
          <a:xfrm>
            <a:off x="6454133" y="1750914"/>
            <a:ext cx="5019606" cy="10737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F0190E5-FF3D-492B-8FFB-74C92CE27DFC}"/>
              </a:ext>
            </a:extLst>
          </p:cNvPr>
          <p:cNvGrpSpPr/>
          <p:nvPr/>
        </p:nvGrpSpPr>
        <p:grpSpPr>
          <a:xfrm>
            <a:off x="3957947" y="1704658"/>
            <a:ext cx="4100451" cy="4100385"/>
            <a:chOff x="3744141" y="1843579"/>
            <a:chExt cx="4510496" cy="4510423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97DA2820-D7EE-42B2-87F0-2CA37167B009}"/>
                </a:ext>
              </a:extLst>
            </p:cNvPr>
            <p:cNvGrpSpPr/>
            <p:nvPr/>
          </p:nvGrpSpPr>
          <p:grpSpPr>
            <a:xfrm>
              <a:off x="3744141" y="1843579"/>
              <a:ext cx="4510496" cy="4510423"/>
              <a:chOff x="3744141" y="1843579"/>
              <a:chExt cx="4510496" cy="4510423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2CD32F5C-0797-45D6-B11B-3E9A27C4E492}"/>
                  </a:ext>
                </a:extLst>
              </p:cNvPr>
              <p:cNvGrpSpPr/>
              <p:nvPr/>
            </p:nvGrpSpPr>
            <p:grpSpPr>
              <a:xfrm rot="900000">
                <a:off x="3744141" y="1843579"/>
                <a:ext cx="4510496" cy="4510423"/>
                <a:chOff x="3755740" y="1396938"/>
                <a:chExt cx="4961546" cy="4961465"/>
              </a:xfrm>
            </p:grpSpPr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15B98872-DFD0-41FC-BD7E-C27E8B10FD17}"/>
                    </a:ext>
                  </a:extLst>
                </p:cNvPr>
                <p:cNvSpPr/>
                <p:nvPr/>
              </p:nvSpPr>
              <p:spPr>
                <a:xfrm>
                  <a:off x="4315206" y="1396938"/>
                  <a:ext cx="4067235" cy="2164652"/>
                </a:xfrm>
                <a:custGeom>
                  <a:avLst/>
                  <a:gdLst>
                    <a:gd name="connsiteX0" fmla="*/ 1921306 w 4067235"/>
                    <a:gd name="connsiteY0" fmla="*/ 0 h 2164652"/>
                    <a:gd name="connsiteX1" fmla="*/ 3978402 w 4067235"/>
                    <a:gd name="connsiteY1" fmla="*/ 1093749 h 2164652"/>
                    <a:gd name="connsiteX2" fmla="*/ 4067235 w 4067235"/>
                    <a:gd name="connsiteY2" fmla="*/ 1239973 h 2164652"/>
                    <a:gd name="connsiteX3" fmla="*/ 1921305 w 4067235"/>
                    <a:gd name="connsiteY3" fmla="*/ 1239973 h 2164652"/>
                    <a:gd name="connsiteX4" fmla="*/ 1921305 w 4067235"/>
                    <a:gd name="connsiteY4" fmla="*/ 1240387 h 2164652"/>
                    <a:gd name="connsiteX5" fmla="*/ 736684 w 4067235"/>
                    <a:gd name="connsiteY5" fmla="*/ 2111920 h 2164652"/>
                    <a:gd name="connsiteX6" fmla="*/ 723126 w 4067235"/>
                    <a:gd name="connsiteY6" fmla="*/ 2164652 h 2164652"/>
                    <a:gd name="connsiteX7" fmla="*/ 0 w 4067235"/>
                    <a:gd name="connsiteY7" fmla="*/ 912161 h 2164652"/>
                    <a:gd name="connsiteX8" fmla="*/ 7021 w 4067235"/>
                    <a:gd name="connsiteY8" fmla="*/ 902771 h 2164652"/>
                    <a:gd name="connsiteX9" fmla="*/ 1921306 w 4067235"/>
                    <a:gd name="connsiteY9" fmla="*/ 0 h 21646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4067235" h="2164652">
                      <a:moveTo>
                        <a:pt x="1921306" y="0"/>
                      </a:moveTo>
                      <a:cubicBezTo>
                        <a:pt x="2777614" y="0"/>
                        <a:pt x="3532589" y="433859"/>
                        <a:pt x="3978402" y="1093749"/>
                      </a:cubicBezTo>
                      <a:lnTo>
                        <a:pt x="4067235" y="1239973"/>
                      </a:lnTo>
                      <a:lnTo>
                        <a:pt x="1921305" y="1239973"/>
                      </a:lnTo>
                      <a:lnTo>
                        <a:pt x="1921305" y="1240387"/>
                      </a:lnTo>
                      <a:cubicBezTo>
                        <a:pt x="1364705" y="1240387"/>
                        <a:pt x="893732" y="1606998"/>
                        <a:pt x="736684" y="2111920"/>
                      </a:cubicBezTo>
                      <a:lnTo>
                        <a:pt x="723126" y="2164652"/>
                      </a:lnTo>
                      <a:lnTo>
                        <a:pt x="0" y="912161"/>
                      </a:lnTo>
                      <a:lnTo>
                        <a:pt x="7021" y="902771"/>
                      </a:lnTo>
                      <a:cubicBezTo>
                        <a:pt x="462032" y="351426"/>
                        <a:pt x="1150629" y="0"/>
                        <a:pt x="192130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" name="Freeform: Shape 11">
                  <a:extLst>
                    <a:ext uri="{FF2B5EF4-FFF2-40B4-BE49-F238E27FC236}">
                      <a16:creationId xmlns:a16="http://schemas.microsoft.com/office/drawing/2014/main" id="{009680E7-3294-4AC5-8516-56ABB12783FB}"/>
                    </a:ext>
                  </a:extLst>
                </p:cNvPr>
                <p:cNvSpPr/>
                <p:nvPr/>
              </p:nvSpPr>
              <p:spPr>
                <a:xfrm>
                  <a:off x="3755740" y="2638476"/>
                  <a:ext cx="2808901" cy="3685725"/>
                </a:xfrm>
                <a:custGeom>
                  <a:avLst/>
                  <a:gdLst>
                    <a:gd name="connsiteX0" fmla="*/ 333894 w 2808901"/>
                    <a:gd name="connsiteY0" fmla="*/ 0 h 3685725"/>
                    <a:gd name="connsiteX1" fmla="*/ 1369904 w 2808901"/>
                    <a:gd name="connsiteY1" fmla="*/ 1794423 h 3685725"/>
                    <a:gd name="connsiteX2" fmla="*/ 1372112 w 2808901"/>
                    <a:gd name="connsiteY2" fmla="*/ 1793149 h 3685725"/>
                    <a:gd name="connsiteX3" fmla="*/ 1390094 w 2808901"/>
                    <a:gd name="connsiteY3" fmla="*/ 1830478 h 3685725"/>
                    <a:gd name="connsiteX4" fmla="*/ 2480772 w 2808901"/>
                    <a:gd name="connsiteY4" fmla="*/ 2479622 h 3685725"/>
                    <a:gd name="connsiteX5" fmla="*/ 2730753 w 2808901"/>
                    <a:gd name="connsiteY5" fmla="*/ 2454422 h 3685725"/>
                    <a:gd name="connsiteX6" fmla="*/ 2808901 w 2808901"/>
                    <a:gd name="connsiteY6" fmla="*/ 2434329 h 3685725"/>
                    <a:gd name="connsiteX7" fmla="*/ 2086407 w 2808901"/>
                    <a:gd name="connsiteY7" fmla="*/ 3685725 h 3685725"/>
                    <a:gd name="connsiteX8" fmla="*/ 1980811 w 2808901"/>
                    <a:gd name="connsiteY8" fmla="*/ 3669609 h 3685725"/>
                    <a:gd name="connsiteX9" fmla="*/ 0 w 2808901"/>
                    <a:gd name="connsiteY9" fmla="*/ 1239236 h 3685725"/>
                    <a:gd name="connsiteX10" fmla="*/ 299416 w 2808901"/>
                    <a:gd name="connsiteY10" fmla="*/ 56752 h 3685725"/>
                    <a:gd name="connsiteX11" fmla="*/ 333894 w 2808901"/>
                    <a:gd name="connsiteY11" fmla="*/ 0 h 36857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808901" h="3685725">
                      <a:moveTo>
                        <a:pt x="333894" y="0"/>
                      </a:moveTo>
                      <a:lnTo>
                        <a:pt x="1369904" y="1794423"/>
                      </a:lnTo>
                      <a:lnTo>
                        <a:pt x="1372112" y="1793149"/>
                      </a:lnTo>
                      <a:lnTo>
                        <a:pt x="1390094" y="1830478"/>
                      </a:lnTo>
                      <a:cubicBezTo>
                        <a:pt x="1600140" y="2217137"/>
                        <a:pt x="2009803" y="2479622"/>
                        <a:pt x="2480772" y="2479622"/>
                      </a:cubicBezTo>
                      <a:cubicBezTo>
                        <a:pt x="2566403" y="2479622"/>
                        <a:pt x="2650007" y="2470945"/>
                        <a:pt x="2730753" y="2454422"/>
                      </a:cubicBezTo>
                      <a:lnTo>
                        <a:pt x="2808901" y="2434329"/>
                      </a:lnTo>
                      <a:lnTo>
                        <a:pt x="2086407" y="3685725"/>
                      </a:lnTo>
                      <a:lnTo>
                        <a:pt x="1980811" y="3669609"/>
                      </a:lnTo>
                      <a:cubicBezTo>
                        <a:pt x="850365" y="3438286"/>
                        <a:pt x="0" y="2438068"/>
                        <a:pt x="0" y="1239236"/>
                      </a:cubicBezTo>
                      <a:cubicBezTo>
                        <a:pt x="0" y="811082"/>
                        <a:pt x="108465" y="408261"/>
                        <a:pt x="299416" y="56752"/>
                      </a:cubicBezTo>
                      <a:lnTo>
                        <a:pt x="333894" y="0"/>
                      </a:lnTo>
                      <a:close/>
                    </a:path>
                  </a:pathLst>
                </a:cu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1" name="Freeform: Shape 10">
                  <a:extLst>
                    <a:ext uri="{FF2B5EF4-FFF2-40B4-BE49-F238E27FC236}">
                      <a16:creationId xmlns:a16="http://schemas.microsoft.com/office/drawing/2014/main" id="{3F5054F6-9EBD-4CF4-8B82-528E3C76A8A0}"/>
                    </a:ext>
                  </a:extLst>
                </p:cNvPr>
                <p:cNvSpPr/>
                <p:nvPr/>
              </p:nvSpPr>
              <p:spPr>
                <a:xfrm>
                  <a:off x="6238139" y="2996952"/>
                  <a:ext cx="2479147" cy="3361451"/>
                </a:xfrm>
                <a:custGeom>
                  <a:avLst/>
                  <a:gdLst>
                    <a:gd name="connsiteX0" fmla="*/ 871415 w 2479147"/>
                    <a:gd name="connsiteY0" fmla="*/ 0 h 3361451"/>
                    <a:gd name="connsiteX1" fmla="*/ 2315258 w 2479147"/>
                    <a:gd name="connsiteY1" fmla="*/ 0 h 3361451"/>
                    <a:gd name="connsiteX2" fmla="*/ 2367616 w 2479147"/>
                    <a:gd name="connsiteY2" fmla="*/ 143054 h 3361451"/>
                    <a:gd name="connsiteX3" fmla="*/ 2479147 w 2479147"/>
                    <a:gd name="connsiteY3" fmla="*/ 880760 h 3361451"/>
                    <a:gd name="connsiteX4" fmla="*/ 252019 w 2479147"/>
                    <a:gd name="connsiteY4" fmla="*/ 3348725 h 3361451"/>
                    <a:gd name="connsiteX5" fmla="*/ 0 w 2479147"/>
                    <a:gd name="connsiteY5" fmla="*/ 3361451 h 3361451"/>
                    <a:gd name="connsiteX6" fmla="*/ 1109257 w 2479147"/>
                    <a:gd name="connsiteY6" fmla="*/ 1440160 h 3361451"/>
                    <a:gd name="connsiteX7" fmla="*/ 1105449 w 2479147"/>
                    <a:gd name="connsiteY7" fmla="*/ 1437962 h 3361451"/>
                    <a:gd name="connsiteX8" fmla="*/ 1141283 w 2479147"/>
                    <a:gd name="connsiteY8" fmla="*/ 1363574 h 3361451"/>
                    <a:gd name="connsiteX9" fmla="*/ 1238759 w 2479147"/>
                    <a:gd name="connsiteY9" fmla="*/ 880760 h 3361451"/>
                    <a:gd name="connsiteX10" fmla="*/ 875458 w 2479147"/>
                    <a:gd name="connsiteY10" fmla="*/ 3675 h 3361451"/>
                    <a:gd name="connsiteX11" fmla="*/ 871415 w 2479147"/>
                    <a:gd name="connsiteY11" fmla="*/ 0 h 33614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479147" h="3361451">
                      <a:moveTo>
                        <a:pt x="871415" y="0"/>
                      </a:moveTo>
                      <a:lnTo>
                        <a:pt x="2315258" y="0"/>
                      </a:lnTo>
                      <a:lnTo>
                        <a:pt x="2367616" y="143054"/>
                      </a:lnTo>
                      <a:cubicBezTo>
                        <a:pt x="2440100" y="376095"/>
                        <a:pt x="2479147" y="623868"/>
                        <a:pt x="2479147" y="880760"/>
                      </a:cubicBezTo>
                      <a:cubicBezTo>
                        <a:pt x="2479147" y="2165222"/>
                        <a:pt x="1502964" y="3221685"/>
                        <a:pt x="252019" y="3348725"/>
                      </a:cubicBezTo>
                      <a:lnTo>
                        <a:pt x="0" y="3361451"/>
                      </a:lnTo>
                      <a:lnTo>
                        <a:pt x="1109257" y="1440160"/>
                      </a:lnTo>
                      <a:lnTo>
                        <a:pt x="1105449" y="1437962"/>
                      </a:lnTo>
                      <a:lnTo>
                        <a:pt x="1141283" y="1363574"/>
                      </a:lnTo>
                      <a:cubicBezTo>
                        <a:pt x="1204050" y="1215177"/>
                        <a:pt x="1238759" y="1052022"/>
                        <a:pt x="1238759" y="880760"/>
                      </a:cubicBezTo>
                      <a:cubicBezTo>
                        <a:pt x="1238759" y="538237"/>
                        <a:pt x="1099924" y="228141"/>
                        <a:pt x="875458" y="3675"/>
                      </a:cubicBezTo>
                      <a:lnTo>
                        <a:pt x="871415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22" name="Freeform 41">
                <a:extLst>
                  <a:ext uri="{FF2B5EF4-FFF2-40B4-BE49-F238E27FC236}">
                    <a16:creationId xmlns:a16="http://schemas.microsoft.com/office/drawing/2014/main" id="{50548C43-9705-4910-A03B-95345AB62F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8831" y="3671488"/>
                <a:ext cx="981115" cy="854605"/>
              </a:xfrm>
              <a:custGeom>
                <a:avLst/>
                <a:gdLst>
                  <a:gd name="T0" fmla="*/ 148 w 161"/>
                  <a:gd name="T1" fmla="*/ 12 h 140"/>
                  <a:gd name="T2" fmla="*/ 118 w 161"/>
                  <a:gd name="T3" fmla="*/ 0 h 140"/>
                  <a:gd name="T4" fmla="*/ 88 w 161"/>
                  <a:gd name="T5" fmla="*/ 12 h 140"/>
                  <a:gd name="T6" fmla="*/ 80 w 161"/>
                  <a:gd name="T7" fmla="*/ 22 h 140"/>
                  <a:gd name="T8" fmla="*/ 73 w 161"/>
                  <a:gd name="T9" fmla="*/ 12 h 140"/>
                  <a:gd name="T10" fmla="*/ 43 w 161"/>
                  <a:gd name="T11" fmla="*/ 0 h 140"/>
                  <a:gd name="T12" fmla="*/ 13 w 161"/>
                  <a:gd name="T13" fmla="*/ 12 h 140"/>
                  <a:gd name="T14" fmla="*/ 0 w 161"/>
                  <a:gd name="T15" fmla="*/ 42 h 140"/>
                  <a:gd name="T16" fmla="*/ 13 w 161"/>
                  <a:gd name="T17" fmla="*/ 72 h 140"/>
                  <a:gd name="T18" fmla="*/ 73 w 161"/>
                  <a:gd name="T19" fmla="*/ 137 h 140"/>
                  <a:gd name="T20" fmla="*/ 80 w 161"/>
                  <a:gd name="T21" fmla="*/ 140 h 140"/>
                  <a:gd name="T22" fmla="*/ 88 w 161"/>
                  <a:gd name="T23" fmla="*/ 137 h 140"/>
                  <a:gd name="T24" fmla="*/ 148 w 161"/>
                  <a:gd name="T25" fmla="*/ 72 h 140"/>
                  <a:gd name="T26" fmla="*/ 161 w 161"/>
                  <a:gd name="T27" fmla="*/ 42 h 140"/>
                  <a:gd name="T28" fmla="*/ 148 w 161"/>
                  <a:gd name="T29" fmla="*/ 12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1" h="140">
                    <a:moveTo>
                      <a:pt x="148" y="12"/>
                    </a:moveTo>
                    <a:cubicBezTo>
                      <a:pt x="140" y="4"/>
                      <a:pt x="129" y="0"/>
                      <a:pt x="118" y="0"/>
                    </a:cubicBezTo>
                    <a:cubicBezTo>
                      <a:pt x="107" y="0"/>
                      <a:pt x="96" y="4"/>
                      <a:pt x="88" y="12"/>
                    </a:cubicBezTo>
                    <a:cubicBezTo>
                      <a:pt x="85" y="15"/>
                      <a:pt x="82" y="19"/>
                      <a:pt x="80" y="22"/>
                    </a:cubicBezTo>
                    <a:cubicBezTo>
                      <a:pt x="78" y="19"/>
                      <a:pt x="76" y="15"/>
                      <a:pt x="73" y="12"/>
                    </a:cubicBezTo>
                    <a:cubicBezTo>
                      <a:pt x="65" y="4"/>
                      <a:pt x="54" y="0"/>
                      <a:pt x="43" y="0"/>
                    </a:cubicBezTo>
                    <a:cubicBezTo>
                      <a:pt x="31" y="0"/>
                      <a:pt x="21" y="4"/>
                      <a:pt x="13" y="12"/>
                    </a:cubicBezTo>
                    <a:cubicBezTo>
                      <a:pt x="5" y="20"/>
                      <a:pt x="0" y="31"/>
                      <a:pt x="0" y="42"/>
                    </a:cubicBezTo>
                    <a:cubicBezTo>
                      <a:pt x="0" y="54"/>
                      <a:pt x="5" y="64"/>
                      <a:pt x="13" y="72"/>
                    </a:cubicBezTo>
                    <a:cubicBezTo>
                      <a:pt x="73" y="137"/>
                      <a:pt x="73" y="137"/>
                      <a:pt x="73" y="137"/>
                    </a:cubicBezTo>
                    <a:cubicBezTo>
                      <a:pt x="75" y="139"/>
                      <a:pt x="78" y="140"/>
                      <a:pt x="80" y="140"/>
                    </a:cubicBezTo>
                    <a:cubicBezTo>
                      <a:pt x="83" y="140"/>
                      <a:pt x="86" y="139"/>
                      <a:pt x="88" y="137"/>
                    </a:cubicBezTo>
                    <a:cubicBezTo>
                      <a:pt x="148" y="72"/>
                      <a:pt x="148" y="72"/>
                      <a:pt x="148" y="72"/>
                    </a:cubicBezTo>
                    <a:cubicBezTo>
                      <a:pt x="156" y="64"/>
                      <a:pt x="161" y="54"/>
                      <a:pt x="161" y="42"/>
                    </a:cubicBezTo>
                    <a:cubicBezTo>
                      <a:pt x="161" y="31"/>
                      <a:pt x="156" y="20"/>
                      <a:pt x="148" y="1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pic>
          <p:nvPicPr>
            <p:cNvPr id="28" name="Picture 2" descr="Running Icon 14847">
              <a:extLst>
                <a:ext uri="{FF2B5EF4-FFF2-40B4-BE49-F238E27FC236}">
                  <a16:creationId xmlns:a16="http://schemas.microsoft.com/office/drawing/2014/main" id="{F60334E1-4DF9-480A-A13B-336004AF4A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4697" y="2177465"/>
              <a:ext cx="702254" cy="7022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4" descr="Disability Icon 2198434">
              <a:extLst>
                <a:ext uri="{FF2B5EF4-FFF2-40B4-BE49-F238E27FC236}">
                  <a16:creationId xmlns:a16="http://schemas.microsoft.com/office/drawing/2014/main" id="{A515EAFC-46EE-48F6-9914-FB3E1F1316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28115" y="4880219"/>
              <a:ext cx="734459" cy="7344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6" descr="old age Icon 3879858">
              <a:extLst>
                <a:ext uri="{FF2B5EF4-FFF2-40B4-BE49-F238E27FC236}">
                  <a16:creationId xmlns:a16="http://schemas.microsoft.com/office/drawing/2014/main" id="{14CF9DA9-24B6-4C06-85BD-4683D6D29D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23519" y="4091257"/>
              <a:ext cx="734459" cy="7344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02A54C32-5B7B-4B7B-8475-8A1FCE31EAE8}"/>
              </a:ext>
            </a:extLst>
          </p:cNvPr>
          <p:cNvSpPr txBox="1"/>
          <p:nvPr/>
        </p:nvSpPr>
        <p:spPr>
          <a:xfrm>
            <a:off x="697657" y="3548754"/>
            <a:ext cx="3139435" cy="1128670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/>
          <a:p>
            <a:pPr>
              <a:spcAft>
                <a:spcPts val="600"/>
              </a:spcAft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INTERGENERATIONAL FOCUS</a:t>
            </a:r>
          </a:p>
          <a:p>
            <a:pPr>
              <a:spcAft>
                <a:spcPts val="600"/>
              </a:spcAft>
            </a:pPr>
            <a:r>
              <a:rPr lang="en-US" sz="1400" dirty="0">
                <a:latin typeface="Calibri Light" panose="020F0302020204030204" pitchFamily="34" charset="0"/>
                <a:cs typeface="Calibri Light" panose="020F0302020204030204" pitchFamily="34" charset="0"/>
              </a:rPr>
              <a:t>Foster an environment that </a:t>
            </a:r>
            <a:r>
              <a:rPr lang="en-US" sz="14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energises</a:t>
            </a:r>
            <a:r>
              <a:rPr lang="en-US" sz="1400" dirty="0">
                <a:latin typeface="Calibri Light" panose="020F0302020204030204" pitchFamily="34" charset="0"/>
                <a:cs typeface="Calibri Light" panose="020F0302020204030204" pitchFamily="34" charset="0"/>
              </a:rPr>
              <a:t> the older generations through frequent engagement with younger generations</a:t>
            </a:r>
            <a:r>
              <a:rPr lang="en-US" sz="1400" baseline="30000" dirty="0">
                <a:latin typeface="Calibri Light" panose="020F0302020204030204" pitchFamily="34" charset="0"/>
                <a:cs typeface="Calibri Light" panose="020F0302020204030204" pitchFamily="34" charset="0"/>
              </a:rPr>
              <a:t>1</a:t>
            </a:r>
            <a:endParaRPr lang="en-AU" sz="1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A48541E-6C89-4BAF-8CFA-C7C488F9B8AB}"/>
              </a:ext>
            </a:extLst>
          </p:cNvPr>
          <p:cNvSpPr txBox="1"/>
          <p:nvPr/>
        </p:nvSpPr>
        <p:spPr>
          <a:xfrm>
            <a:off x="7972133" y="1750914"/>
            <a:ext cx="3344447" cy="98886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en-US" b="1">
                <a:latin typeface="Calibri" panose="020F0502020204030204" pitchFamily="34" charset="0"/>
                <a:cs typeface="Calibri" panose="020F0502020204030204" pitchFamily="34" charset="0"/>
              </a:rPr>
              <a:t>COMMUNITY SPORT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1400" dirty="0">
                <a:latin typeface="Calibri Light" panose="020F0302020204030204" pitchFamily="34" charset="0"/>
                <a:cs typeface="Calibri Light" panose="020F0302020204030204" pitchFamily="34" charset="0"/>
              </a:rPr>
              <a:t>Create a thriving environment to engage the Frankston community in physical health &amp; fitness</a:t>
            </a:r>
            <a:r>
              <a:rPr lang="en-US" sz="1400" baseline="30000" dirty="0">
                <a:latin typeface="Calibri Light" panose="020F0302020204030204" pitchFamily="34" charset="0"/>
                <a:cs typeface="Calibri Light" panose="020F0302020204030204" pitchFamily="34" charset="0"/>
              </a:rPr>
              <a:t>2</a:t>
            </a:r>
            <a:endParaRPr lang="en-AU" sz="1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4CC21B3-DBEF-4498-BBD5-4AD893F9F922}"/>
              </a:ext>
            </a:extLst>
          </p:cNvPr>
          <p:cNvSpPr txBox="1"/>
          <p:nvPr/>
        </p:nvSpPr>
        <p:spPr>
          <a:xfrm>
            <a:off x="7972133" y="4291532"/>
            <a:ext cx="3344225" cy="1077366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 lnSpcReduction="10000"/>
          </a:bodyPr>
          <a:lstStyle/>
          <a:p>
            <a:pPr>
              <a:spcAft>
                <a:spcPts val="600"/>
              </a:spcAft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ALL ABILITIES</a:t>
            </a:r>
          </a:p>
          <a:p>
            <a:pPr>
              <a:spcAft>
                <a:spcPts val="600"/>
              </a:spcAft>
            </a:pPr>
            <a:r>
              <a:rPr lang="en-US" sz="1400" dirty="0">
                <a:latin typeface="Calibri Light" panose="020F0302020204030204" pitchFamily="34" charset="0"/>
                <a:cs typeface="Calibri Light" panose="020F0302020204030204" pitchFamily="34" charset="0"/>
              </a:rPr>
              <a:t>Build confidence and support people with disabilities to ensure they live to their full potential</a:t>
            </a:r>
            <a:r>
              <a:rPr lang="en-US" sz="1400" baseline="30000" dirty="0">
                <a:latin typeface="Calibri Light" panose="020F0302020204030204" pitchFamily="34" charset="0"/>
                <a:cs typeface="Calibri Light" panose="020F0302020204030204" pitchFamily="34" charset="0"/>
              </a:rPr>
              <a:t>3</a:t>
            </a:r>
            <a:endParaRPr lang="en-AU" sz="1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8390B08-E687-4A85-B16F-D797414762BE}"/>
              </a:ext>
            </a:extLst>
          </p:cNvPr>
          <p:cNvSpPr txBox="1"/>
          <p:nvPr/>
        </p:nvSpPr>
        <p:spPr>
          <a:xfrm>
            <a:off x="697658" y="5875394"/>
            <a:ext cx="11958940" cy="88655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r>
              <a:rPr lang="en-US" sz="1200">
                <a:latin typeface="Calibri Light" panose="020F0302020204030204" pitchFamily="34" charset="0"/>
                <a:cs typeface="Calibri Light" panose="020F0302020204030204" pitchFamily="34" charset="0"/>
              </a:rPr>
              <a:t>Source: 2012 Frankston LGA Census</a:t>
            </a:r>
          </a:p>
          <a:p>
            <a:pPr marL="228600" indent="-228600">
              <a:buAutoNum type="arabicParenBoth"/>
            </a:pPr>
            <a:r>
              <a:rPr lang="en-AU" sz="1200">
                <a:latin typeface="Calibri Light" panose="020F0302020204030204" pitchFamily="34" charset="0"/>
                <a:cs typeface="Calibri Light" panose="020F0302020204030204" pitchFamily="34" charset="0"/>
              </a:rPr>
              <a:t>More 75+ year </a:t>
            </a:r>
            <a:r>
              <a:rPr lang="en-AU" sz="1200" err="1">
                <a:latin typeface="Calibri Light" panose="020F0302020204030204" pitchFamily="34" charset="0"/>
                <a:cs typeface="Calibri Light" panose="020F0302020204030204" pitchFamily="34" charset="0"/>
              </a:rPr>
              <a:t>olds</a:t>
            </a:r>
            <a:r>
              <a:rPr lang="en-AU" sz="1200">
                <a:latin typeface="Calibri Light" panose="020F0302020204030204" pitchFamily="34" charset="0"/>
                <a:cs typeface="Calibri Light" panose="020F0302020204030204" pitchFamily="34" charset="0"/>
              </a:rPr>
              <a:t> living alone (38% of 75+)</a:t>
            </a:r>
          </a:p>
          <a:p>
            <a:pPr marL="228600" indent="-228600">
              <a:buFontTx/>
              <a:buAutoNum type="arabicParenBoth"/>
            </a:pPr>
            <a:r>
              <a:rPr lang="en-AU" sz="1200">
                <a:latin typeface="Calibri Light" panose="020F0302020204030204" pitchFamily="34" charset="0"/>
                <a:cs typeface="Calibri Light" panose="020F0302020204030204" pitchFamily="34" charset="0"/>
              </a:rPr>
              <a:t>Fewer people meeting physical activity guidelines; More overweight and obese residents; 23% more mental health clients</a:t>
            </a:r>
          </a:p>
          <a:p>
            <a:pPr marL="228600" indent="-228600">
              <a:buFontTx/>
              <a:buAutoNum type="arabicParenBoth"/>
            </a:pPr>
            <a:r>
              <a:rPr lang="en-AU" sz="1200">
                <a:latin typeface="Calibri Light" panose="020F0302020204030204" pitchFamily="34" charset="0"/>
                <a:cs typeface="Calibri Light" panose="020F0302020204030204" pitchFamily="34" charset="0"/>
              </a:rPr>
              <a:t>28% more people receiving disability support pension; More than 12% of people aged over 65 live in the population with severe and profound disability</a:t>
            </a:r>
          </a:p>
          <a:p>
            <a:pPr marL="228600" indent="-228600">
              <a:buAutoNum type="arabicParenBoth"/>
            </a:pPr>
            <a:endParaRPr lang="en-AU" sz="120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en-AU" sz="120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92151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AC19817D-8226-4841-A58B-7E3224C8D5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393699" cy="6857983"/>
          </a:xfrm>
          <a:prstGeom prst="rect">
            <a:avLst/>
          </a:prstGeom>
        </p:spPr>
      </p:pic>
      <p:sp>
        <p:nvSpPr>
          <p:cNvPr id="73" name="Subtitle 2"/>
          <p:cNvSpPr txBox="1">
            <a:spLocks/>
          </p:cNvSpPr>
          <p:nvPr/>
        </p:nvSpPr>
        <p:spPr>
          <a:xfrm>
            <a:off x="1411922" y="4682892"/>
            <a:ext cx="9368155" cy="366288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uFillTx/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uFillTx/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uFillTx/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uFillTx/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uFillTx/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uFillTx/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uFillTx/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uFillTx/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uFillTx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020"/>
              </a:lnSpc>
            </a:pPr>
            <a:r>
              <a:rPr lang="en-US" sz="1600" b="1">
                <a:solidFill>
                  <a:schemeClr val="tx1"/>
                </a:solidFill>
                <a:latin typeface="Poppins Light" charset="0"/>
                <a:ea typeface="Poppins Light" charset="0"/>
                <a:cs typeface="Poppins Light" charset="0"/>
              </a:rPr>
              <a:t>OUR VALUE PROPOSITION</a:t>
            </a:r>
          </a:p>
        </p:txBody>
      </p:sp>
      <p:sp>
        <p:nvSpPr>
          <p:cNvPr id="23" name="Rectangle 22"/>
          <p:cNvSpPr>
            <a:spLocks/>
          </p:cNvSpPr>
          <p:nvPr/>
        </p:nvSpPr>
        <p:spPr bwMode="auto">
          <a:xfrm>
            <a:off x="4426444" y="653138"/>
            <a:ext cx="3361498" cy="478977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ctr" anchorCtr="0">
            <a:spAutoFit/>
          </a:bodyPr>
          <a:lstStyle/>
          <a:p>
            <a:pPr algn="ctr" defTabSz="2286000">
              <a:lnSpc>
                <a:spcPts val="3700"/>
              </a:lnSpc>
            </a:pPr>
            <a:r>
              <a:rPr lang="en-US" sz="3200" b="1" spc="250">
                <a:solidFill>
                  <a:schemeClr val="tx2"/>
                </a:solidFill>
                <a:latin typeface="Bebas Neue" panose="020B0606020202050201" pitchFamily="34" charset="0"/>
                <a:ea typeface="Montserrat" charset="0"/>
                <a:cs typeface="Montserrat" charset="0"/>
                <a:sym typeface="Bebas Neue" charset="0"/>
              </a:rPr>
              <a:t>Our core offerings</a:t>
            </a:r>
          </a:p>
        </p:txBody>
      </p:sp>
      <p:sp>
        <p:nvSpPr>
          <p:cNvPr id="74" name="Rectangle 73"/>
          <p:cNvSpPr>
            <a:spLocks/>
          </p:cNvSpPr>
          <p:nvPr/>
        </p:nvSpPr>
        <p:spPr>
          <a:xfrm>
            <a:off x="-1" y="1520788"/>
            <a:ext cx="12188825" cy="29255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latin typeface="Poppins Light" charset="0"/>
            </a:endParaRP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BF74FFAF-B13A-42CD-87B3-DF86CDB1E2BF}"/>
              </a:ext>
            </a:extLst>
          </p:cNvPr>
          <p:cNvSpPr>
            <a:spLocks/>
          </p:cNvSpPr>
          <p:nvPr/>
        </p:nvSpPr>
        <p:spPr>
          <a:xfrm>
            <a:off x="4567601" y="1168824"/>
            <a:ext cx="3079184" cy="6398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uFillTx/>
              <a:latin typeface="Poppins Light" charset="0"/>
            </a:endParaRPr>
          </a:p>
        </p:txBody>
      </p: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DE071A74-092F-4644-AF82-A15D1B63CDD9}"/>
              </a:ext>
            </a:extLst>
          </p:cNvPr>
          <p:cNvCxnSpPr/>
          <p:nvPr/>
        </p:nvCxnSpPr>
        <p:spPr>
          <a:xfrm>
            <a:off x="1662866" y="5099930"/>
            <a:ext cx="9166137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7" name="TextBox 156">
            <a:extLst>
              <a:ext uri="{FF2B5EF4-FFF2-40B4-BE49-F238E27FC236}">
                <a16:creationId xmlns:a16="http://schemas.microsoft.com/office/drawing/2014/main" id="{D52F1C71-E3C2-4BEB-A7CB-62B7D77B479B}"/>
              </a:ext>
            </a:extLst>
          </p:cNvPr>
          <p:cNvSpPr txBox="1">
            <a:spLocks/>
          </p:cNvSpPr>
          <p:nvPr/>
        </p:nvSpPr>
        <p:spPr>
          <a:xfrm>
            <a:off x="1828885" y="5293425"/>
            <a:ext cx="2081917" cy="30777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400" b="1">
                <a:latin typeface="Calibri" panose="020F0502020204030204" pitchFamily="34" charset="0"/>
                <a:ea typeface="Poppins SemiBold" charset="0"/>
                <a:cs typeface="Calibri" panose="020F0502020204030204" pitchFamily="34" charset="0"/>
              </a:rPr>
              <a:t>WORLD-CLASS EXPERTISE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5CC11A84-4562-49F4-B127-4E53FAFFA3B8}"/>
              </a:ext>
            </a:extLst>
          </p:cNvPr>
          <p:cNvSpPr txBox="1">
            <a:spLocks/>
          </p:cNvSpPr>
          <p:nvPr/>
        </p:nvSpPr>
        <p:spPr>
          <a:xfrm>
            <a:off x="7868393" y="5293425"/>
            <a:ext cx="3124638" cy="30777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400" b="1">
                <a:latin typeface="Calibri" panose="020F0502020204030204" pitchFamily="34" charset="0"/>
                <a:ea typeface="Poppins SemiBold" charset="0"/>
                <a:cs typeface="Calibri" panose="020F0502020204030204" pitchFamily="34" charset="0"/>
              </a:rPr>
              <a:t>EMPOWERING COMMUNITY PARTNERS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849E836F-2B08-4A6A-B339-4FF928A3D400}"/>
              </a:ext>
            </a:extLst>
          </p:cNvPr>
          <p:cNvSpPr txBox="1">
            <a:spLocks/>
          </p:cNvSpPr>
          <p:nvPr/>
        </p:nvSpPr>
        <p:spPr>
          <a:xfrm>
            <a:off x="1609096" y="5702102"/>
            <a:ext cx="2532813" cy="646331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sz="1200" dirty="0">
                <a:latin typeface="Calibri Light" panose="020F0302020204030204" pitchFamily="34" charset="0"/>
                <a:ea typeface="Poppins SemiBold" charset="0"/>
                <a:cs typeface="Calibri Light" panose="020F0302020204030204" pitchFamily="34" charset="0"/>
              </a:rPr>
              <a:t>Collaboration with </a:t>
            </a:r>
            <a:r>
              <a:rPr lang="en-US" sz="1200" dirty="0" smtClean="0">
                <a:latin typeface="Calibri Light" panose="020F0302020204030204" pitchFamily="34" charset="0"/>
                <a:ea typeface="Poppins SemiBold" charset="0"/>
                <a:cs typeface="Calibri Light" panose="020F0302020204030204" pitchFamily="34" charset="0"/>
              </a:rPr>
              <a:t>industry-leaders </a:t>
            </a:r>
            <a:r>
              <a:rPr lang="en-US" sz="1200" dirty="0">
                <a:latin typeface="Calibri Light" panose="020F0302020204030204" pitchFamily="34" charset="0"/>
                <a:ea typeface="Poppins SemiBold" charset="0"/>
                <a:cs typeface="Calibri Light" panose="020F0302020204030204" pitchFamily="34" charset="0"/>
              </a:rPr>
              <a:t>to deliver high quality programs &amp; research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8E0BEA29-FFD0-4510-AB61-7ECA8500F255}"/>
              </a:ext>
            </a:extLst>
          </p:cNvPr>
          <p:cNvSpPr txBox="1">
            <a:spLocks/>
          </p:cNvSpPr>
          <p:nvPr/>
        </p:nvSpPr>
        <p:spPr>
          <a:xfrm>
            <a:off x="8151774" y="5702102"/>
            <a:ext cx="2532813" cy="830997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sz="1200">
                <a:latin typeface="Calibri Light" panose="020F0302020204030204" pitchFamily="34" charset="0"/>
                <a:ea typeface="Poppins SemiBold" charset="0"/>
                <a:cs typeface="Calibri Light" panose="020F0302020204030204" pitchFamily="34" charset="0"/>
              </a:rPr>
              <a:t>A platform for local community partners to grow through the shared customer based and knowledge of our partner network</a:t>
            </a:r>
          </a:p>
        </p:txBody>
      </p:sp>
      <p:cxnSp>
        <p:nvCxnSpPr>
          <p:cNvPr id="89" name="Straight Connector 88"/>
          <p:cNvCxnSpPr/>
          <p:nvPr/>
        </p:nvCxnSpPr>
        <p:spPr>
          <a:xfrm flipH="1">
            <a:off x="4257570" y="1749597"/>
            <a:ext cx="0" cy="246466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9207861" y="2645736"/>
            <a:ext cx="71630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88220E15-03A5-45EB-9BAF-D5B9CCF68524}"/>
              </a:ext>
            </a:extLst>
          </p:cNvPr>
          <p:cNvGrpSpPr/>
          <p:nvPr/>
        </p:nvGrpSpPr>
        <p:grpSpPr>
          <a:xfrm>
            <a:off x="1249192" y="1749597"/>
            <a:ext cx="9943522" cy="2464668"/>
            <a:chOff x="1249192" y="1831448"/>
            <a:chExt cx="9943522" cy="2464668"/>
          </a:xfrm>
        </p:grpSpPr>
        <p:sp>
          <p:nvSpPr>
            <p:cNvPr id="76" name="TextBox 75"/>
            <p:cNvSpPr txBox="1">
              <a:spLocks/>
            </p:cNvSpPr>
            <p:nvPr/>
          </p:nvSpPr>
          <p:spPr>
            <a:xfrm>
              <a:off x="5195896" y="2229712"/>
              <a:ext cx="1772216" cy="36933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b="1">
                  <a:solidFill>
                    <a:schemeClr val="bg1"/>
                  </a:solidFill>
                  <a:latin typeface="Calibri" panose="020F0502020204030204" pitchFamily="34" charset="0"/>
                  <a:ea typeface="Poppins SemiBold" charset="0"/>
                  <a:cs typeface="Calibri" panose="020F0502020204030204" pitchFamily="34" charset="0"/>
                </a:rPr>
                <a:t>MENTAL HEALTH</a:t>
              </a:r>
            </a:p>
          </p:txBody>
        </p:sp>
        <p:sp>
          <p:nvSpPr>
            <p:cNvPr id="78" name="TextBox 77"/>
            <p:cNvSpPr txBox="1">
              <a:spLocks/>
            </p:cNvSpPr>
            <p:nvPr/>
          </p:nvSpPr>
          <p:spPr>
            <a:xfrm>
              <a:off x="8829130" y="2210382"/>
              <a:ext cx="1735860" cy="36933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b="1">
                  <a:solidFill>
                    <a:schemeClr val="bg1"/>
                  </a:solidFill>
                  <a:latin typeface="Calibri" panose="020F0502020204030204" pitchFamily="34" charset="0"/>
                  <a:ea typeface="Poppins SemiBold" charset="0"/>
                  <a:cs typeface="Calibri" panose="020F0502020204030204" pitchFamily="34" charset="0"/>
                </a:rPr>
                <a:t>FUTURE HEALTH</a:t>
              </a:r>
            </a:p>
          </p:txBody>
        </p:sp>
        <p:sp>
          <p:nvSpPr>
            <p:cNvPr id="80" name="TextBox 79"/>
            <p:cNvSpPr txBox="1">
              <a:spLocks/>
            </p:cNvSpPr>
            <p:nvPr/>
          </p:nvSpPr>
          <p:spPr>
            <a:xfrm>
              <a:off x="1477073" y="2210382"/>
              <a:ext cx="1887953" cy="36933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b="1">
                  <a:solidFill>
                    <a:schemeClr val="bg1"/>
                  </a:solidFill>
                  <a:latin typeface="Calibri" panose="020F0502020204030204" pitchFamily="34" charset="0"/>
                  <a:ea typeface="Poppins SemiBold" charset="0"/>
                  <a:cs typeface="Calibri" panose="020F0502020204030204" pitchFamily="34" charset="0"/>
                </a:rPr>
                <a:t>PHYSICAL HEALTH</a:t>
              </a:r>
            </a:p>
          </p:txBody>
        </p:sp>
        <p:cxnSp>
          <p:nvCxnSpPr>
            <p:cNvPr id="87" name="Straight Connector 86"/>
            <p:cNvCxnSpPr/>
            <p:nvPr/>
          </p:nvCxnSpPr>
          <p:spPr>
            <a:xfrm flipH="1">
              <a:off x="7878852" y="1831448"/>
              <a:ext cx="0" cy="2464668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2042421" y="2727587"/>
              <a:ext cx="716307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5712720" y="2727587"/>
              <a:ext cx="716307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29B736E5-580F-4256-9842-F90464471877}"/>
                </a:ext>
              </a:extLst>
            </p:cNvPr>
            <p:cNvSpPr txBox="1">
              <a:spLocks/>
            </p:cNvSpPr>
            <p:nvPr/>
          </p:nvSpPr>
          <p:spPr>
            <a:xfrm>
              <a:off x="4796113" y="2846318"/>
              <a:ext cx="2571793" cy="1323439"/>
            </a:xfrm>
            <a:prstGeom prst="rect">
              <a:avLst/>
            </a:prstGeom>
            <a:noFill/>
          </p:spPr>
          <p:txBody>
            <a:bodyPr wrap="none" rtlCol="0" anchor="t" anchorCtr="0">
              <a:spAutoFit/>
            </a:bodyPr>
            <a:lstStyle/>
            <a:p>
              <a:pPr algn="ctr"/>
              <a:r>
                <a:rPr lang="en-US" sz="1600">
                  <a:solidFill>
                    <a:schemeClr val="bg1"/>
                  </a:solidFill>
                  <a:latin typeface="Calibri Light" panose="020F0302020204030204" pitchFamily="34" charset="0"/>
                  <a:ea typeface="Poppins SemiBold" charset="0"/>
                  <a:cs typeface="Calibri Light" panose="020F0302020204030204" pitchFamily="34" charset="0"/>
                </a:rPr>
                <a:t>MENTAL HEALTH PROGRAMS</a:t>
              </a:r>
            </a:p>
            <a:p>
              <a:pPr algn="ctr"/>
              <a:r>
                <a:rPr lang="en-US" sz="1600">
                  <a:solidFill>
                    <a:schemeClr val="bg1"/>
                  </a:solidFill>
                  <a:latin typeface="Calibri Light" panose="020F0302020204030204" pitchFamily="34" charset="0"/>
                  <a:ea typeface="Poppins SemiBold" charset="0"/>
                  <a:cs typeface="Calibri Light" panose="020F0302020204030204" pitchFamily="34" charset="0"/>
                </a:rPr>
                <a:t>INDIVIDUAL CONSULTATIONS</a:t>
              </a:r>
            </a:p>
            <a:p>
              <a:pPr algn="ctr"/>
              <a:r>
                <a:rPr lang="en-US" sz="1600">
                  <a:solidFill>
                    <a:schemeClr val="bg1"/>
                  </a:solidFill>
                  <a:latin typeface="Calibri Light" panose="020F0302020204030204" pitchFamily="34" charset="0"/>
                  <a:ea typeface="Poppins SemiBold" charset="0"/>
                  <a:cs typeface="Calibri Light" panose="020F0302020204030204" pitchFamily="34" charset="0"/>
                </a:rPr>
                <a:t>COMMUNITY CONNECTION </a:t>
              </a:r>
            </a:p>
            <a:p>
              <a:pPr algn="ctr"/>
              <a:r>
                <a:rPr lang="en-US" sz="1600">
                  <a:solidFill>
                    <a:schemeClr val="bg1"/>
                  </a:solidFill>
                  <a:latin typeface="Calibri Light" panose="020F0302020204030204" pitchFamily="34" charset="0"/>
                  <a:ea typeface="Poppins SemiBold" charset="0"/>
                  <a:cs typeface="Calibri Light" panose="020F0302020204030204" pitchFamily="34" charset="0"/>
                </a:rPr>
                <a:t>&amp; SOCIAL ENTERPRISE</a:t>
              </a:r>
            </a:p>
            <a:p>
              <a:pPr algn="ctr"/>
              <a:endParaRPr lang="en-US" sz="1600">
                <a:solidFill>
                  <a:schemeClr val="bg1"/>
                </a:solidFill>
                <a:latin typeface="Calibri Light" panose="020F0302020204030204" pitchFamily="34" charset="0"/>
                <a:ea typeface="Poppins SemiBold" charset="0"/>
                <a:cs typeface="Calibri Light" panose="020F0302020204030204" pitchFamily="34" charset="0"/>
              </a:endParaRP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0EA68E62-00BD-4FCA-B1D8-84243141A936}"/>
                </a:ext>
              </a:extLst>
            </p:cNvPr>
            <p:cNvSpPr txBox="1">
              <a:spLocks/>
            </p:cNvSpPr>
            <p:nvPr/>
          </p:nvSpPr>
          <p:spPr>
            <a:xfrm>
              <a:off x="8201382" y="2846318"/>
              <a:ext cx="2991332" cy="830997"/>
            </a:xfrm>
            <a:prstGeom prst="rect">
              <a:avLst/>
            </a:prstGeom>
            <a:noFill/>
          </p:spPr>
          <p:txBody>
            <a:bodyPr wrap="none" rtlCol="0" anchor="t" anchorCtr="0">
              <a:spAutoFit/>
            </a:bodyPr>
            <a:lstStyle/>
            <a:p>
              <a:pPr algn="ctr"/>
              <a:r>
                <a:rPr lang="en-US" sz="1600">
                  <a:solidFill>
                    <a:schemeClr val="bg1"/>
                  </a:solidFill>
                  <a:latin typeface="Calibri Light" panose="020F0302020204030204" pitchFamily="34" charset="0"/>
                  <a:ea typeface="Poppins SemiBold" charset="0"/>
                  <a:cs typeface="Calibri Light" panose="020F0302020204030204" pitchFamily="34" charset="0"/>
                </a:rPr>
                <a:t>SIMULATED EXPERIENCES</a:t>
              </a:r>
            </a:p>
            <a:p>
              <a:pPr algn="ctr"/>
              <a:r>
                <a:rPr lang="en-US" sz="1600">
                  <a:solidFill>
                    <a:schemeClr val="bg1"/>
                  </a:solidFill>
                  <a:latin typeface="Calibri Light" panose="020F0302020204030204" pitchFamily="34" charset="0"/>
                  <a:ea typeface="Poppins SemiBold" charset="0"/>
                  <a:cs typeface="Calibri Light" panose="020F0302020204030204" pitchFamily="34" charset="0"/>
                </a:rPr>
                <a:t>DIGITAL-INCLUSION / TELEHEALTH</a:t>
              </a:r>
            </a:p>
            <a:p>
              <a:pPr algn="ctr"/>
              <a:r>
                <a:rPr lang="en-US" sz="1600">
                  <a:solidFill>
                    <a:schemeClr val="bg1"/>
                  </a:solidFill>
                  <a:latin typeface="Calibri Light" panose="020F0302020204030204" pitchFamily="34" charset="0"/>
                  <a:ea typeface="Poppins SemiBold" charset="0"/>
                  <a:cs typeface="Calibri Light" panose="020F0302020204030204" pitchFamily="34" charset="0"/>
                </a:rPr>
                <a:t>STUDENT PLACEMENTS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7A0192A0-1625-4BDE-8136-3950478E798A}"/>
                </a:ext>
              </a:extLst>
            </p:cNvPr>
            <p:cNvSpPr txBox="1">
              <a:spLocks/>
            </p:cNvSpPr>
            <p:nvPr/>
          </p:nvSpPr>
          <p:spPr>
            <a:xfrm>
              <a:off x="1249192" y="2846318"/>
              <a:ext cx="2343719" cy="1323439"/>
            </a:xfrm>
            <a:prstGeom prst="rect">
              <a:avLst/>
            </a:prstGeom>
            <a:noFill/>
          </p:spPr>
          <p:txBody>
            <a:bodyPr wrap="none" rtlCol="0" anchor="t" anchorCtr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Calibri Light" panose="020F0302020204030204" pitchFamily="34" charset="0"/>
                  <a:ea typeface="Poppins SemiBold" charset="0"/>
                  <a:cs typeface="Calibri Light" panose="020F0302020204030204" pitchFamily="34" charset="0"/>
                </a:rPr>
                <a:t>REHABILITATION SERVICES</a:t>
              </a:r>
            </a:p>
            <a:p>
              <a:pPr algn="ctr"/>
              <a:r>
                <a:rPr lang="en-US" sz="1600" dirty="0">
                  <a:solidFill>
                    <a:schemeClr val="bg1"/>
                  </a:solidFill>
                  <a:latin typeface="Calibri Light" panose="020F0302020204030204" pitchFamily="34" charset="0"/>
                  <a:ea typeface="Poppins SemiBold" charset="0"/>
                  <a:cs typeface="Calibri Light" panose="020F0302020204030204" pitchFamily="34" charset="0"/>
                </a:rPr>
                <a:t>GROUP EXERCISE CLASSES</a:t>
              </a:r>
            </a:p>
            <a:p>
              <a:pPr algn="ctr"/>
              <a:r>
                <a:rPr lang="en-US" sz="1600" dirty="0">
                  <a:solidFill>
                    <a:schemeClr val="bg1"/>
                  </a:solidFill>
                  <a:latin typeface="Calibri Light" panose="020F0302020204030204" pitchFamily="34" charset="0"/>
                  <a:ea typeface="Poppins SemiBold" charset="0"/>
                  <a:cs typeface="Calibri Light" panose="020F0302020204030204" pitchFamily="34" charset="0"/>
                </a:rPr>
                <a:t>GYM</a:t>
              </a:r>
            </a:p>
            <a:p>
              <a:pPr algn="ctr"/>
              <a:r>
                <a:rPr lang="en-US" sz="1600" dirty="0">
                  <a:solidFill>
                    <a:schemeClr val="bg1"/>
                  </a:solidFill>
                  <a:latin typeface="Calibri Light" panose="020F0302020204030204" pitchFamily="34" charset="0"/>
                  <a:ea typeface="Poppins SemiBold" charset="0"/>
                  <a:cs typeface="Calibri Light" panose="020F0302020204030204" pitchFamily="34" charset="0"/>
                </a:rPr>
                <a:t>HYDROTHERAPY</a:t>
              </a:r>
            </a:p>
            <a:p>
              <a:pPr algn="ctr"/>
              <a:r>
                <a:rPr lang="en-US" sz="1600" dirty="0">
                  <a:solidFill>
                    <a:schemeClr val="bg1"/>
                  </a:solidFill>
                  <a:latin typeface="Calibri Light" panose="020F0302020204030204" pitchFamily="34" charset="0"/>
                  <a:ea typeface="Poppins SemiBold" charset="0"/>
                  <a:cs typeface="Calibri Light" panose="020F0302020204030204" pitchFamily="34" charset="0"/>
                </a:rPr>
                <a:t>SPORTS PROGRAMS</a:t>
              </a:r>
            </a:p>
          </p:txBody>
        </p:sp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id="{B9BDF610-9084-4DC9-9076-7CFD5DCC6F43}"/>
              </a:ext>
            </a:extLst>
          </p:cNvPr>
          <p:cNvSpPr txBox="1">
            <a:spLocks/>
          </p:cNvSpPr>
          <p:nvPr/>
        </p:nvSpPr>
        <p:spPr>
          <a:xfrm>
            <a:off x="4765150" y="5293425"/>
            <a:ext cx="2689327" cy="30777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400" b="1">
                <a:latin typeface="Calibri" panose="020F0502020204030204" pitchFamily="34" charset="0"/>
                <a:ea typeface="Poppins SemiBold" charset="0"/>
                <a:cs typeface="Calibri" panose="020F0502020204030204" pitchFamily="34" charset="0"/>
              </a:rPr>
              <a:t>INTEGRATED SERVICES &amp; FACILITY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10819B2B-77EF-422A-BACB-A2DFDDFDAE32}"/>
              </a:ext>
            </a:extLst>
          </p:cNvPr>
          <p:cNvSpPr txBox="1">
            <a:spLocks/>
          </p:cNvSpPr>
          <p:nvPr/>
        </p:nvSpPr>
        <p:spPr>
          <a:xfrm>
            <a:off x="4830859" y="5702102"/>
            <a:ext cx="2532813" cy="1015663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algn="ctr"/>
            <a:r>
              <a:rPr lang="en-US" sz="1200">
                <a:latin typeface="Calibri Light" panose="020F0302020204030204" pitchFamily="34" charset="0"/>
                <a:ea typeface="Poppins SemiBold" charset="0"/>
                <a:cs typeface="Calibri Light" panose="020F0302020204030204" pitchFamily="34" charset="0"/>
              </a:rPr>
              <a:t>An integrated approach across our health professionals to ensure patients are well supported across their education and treatment so they only need to tell their story once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AC19817D-8226-4841-A58B-7E3224C8D5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393699" cy="6857983"/>
          </a:xfrm>
          <a:prstGeom prst="rect">
            <a:avLst/>
          </a:prstGeom>
        </p:spPr>
      </p:pic>
      <p:sp>
        <p:nvSpPr>
          <p:cNvPr id="23" name="Rectangle 22"/>
          <p:cNvSpPr>
            <a:spLocks/>
          </p:cNvSpPr>
          <p:nvPr/>
        </p:nvSpPr>
        <p:spPr bwMode="auto">
          <a:xfrm>
            <a:off x="3700067" y="653138"/>
            <a:ext cx="4814267" cy="478977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ctr" anchorCtr="0">
            <a:spAutoFit/>
          </a:bodyPr>
          <a:lstStyle/>
          <a:p>
            <a:pPr algn="ctr" defTabSz="2286000">
              <a:lnSpc>
                <a:spcPts val="3700"/>
              </a:lnSpc>
            </a:pPr>
            <a:r>
              <a:rPr lang="en-US" sz="3200" b="1" spc="250" dirty="0">
                <a:solidFill>
                  <a:schemeClr val="tx2"/>
                </a:solidFill>
                <a:latin typeface="Bebas Neue" panose="020B0606020202050201" pitchFamily="34" charset="0"/>
                <a:ea typeface="Montserrat" charset="0"/>
                <a:cs typeface="Montserrat" charset="0"/>
                <a:sym typeface="Bebas Neue" charset="0"/>
              </a:rPr>
              <a:t>What this site will deliver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849E836F-2B08-4A6A-B339-4FF928A3D400}"/>
              </a:ext>
            </a:extLst>
          </p:cNvPr>
          <p:cNvSpPr txBox="1">
            <a:spLocks/>
          </p:cNvSpPr>
          <p:nvPr/>
        </p:nvSpPr>
        <p:spPr>
          <a:xfrm>
            <a:off x="1055440" y="1628800"/>
            <a:ext cx="10441160" cy="4678204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marL="285750" indent="-285750">
              <a:spcBef>
                <a:spcPts val="2400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n-US" b="1" dirty="0">
                <a:latin typeface="Calibri" panose="020F0502020204030204" pitchFamily="34" charset="0"/>
                <a:ea typeface="Poppins SemiBold" charset="0"/>
                <a:cs typeface="Calibri" panose="020F0502020204030204" pitchFamily="34" charset="0"/>
              </a:rPr>
              <a:t>A community asset </a:t>
            </a:r>
            <a:r>
              <a:rPr lang="en-US" dirty="0">
                <a:latin typeface="Calibri" panose="020F0502020204030204" pitchFamily="34" charset="0"/>
                <a:ea typeface="Poppins SemiBold" charset="0"/>
                <a:cs typeface="Calibri" panose="020F0502020204030204" pitchFamily="34" charset="0"/>
              </a:rPr>
              <a:t>- 90% of staff and their clients in the building relate to Not-For-Profits; Social enterprise café; Welcoming environment and “place to be” for locals</a:t>
            </a:r>
          </a:p>
          <a:p>
            <a:pPr marL="285750" indent="-285750">
              <a:spcBef>
                <a:spcPts val="2400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n-US" b="1" dirty="0">
                <a:latin typeface="Calibri" panose="020F0502020204030204" pitchFamily="34" charset="0"/>
                <a:ea typeface="Poppins SemiBold" charset="0"/>
                <a:cs typeface="Calibri" panose="020F0502020204030204" pitchFamily="34" charset="0"/>
              </a:rPr>
              <a:t>Drives investment into local community </a:t>
            </a:r>
            <a:r>
              <a:rPr lang="en-US" dirty="0">
                <a:latin typeface="Calibri" panose="020F0502020204030204" pitchFamily="34" charset="0"/>
                <a:ea typeface="Poppins SemiBold" charset="0"/>
                <a:cs typeface="Calibri" panose="020F0502020204030204" pitchFamily="34" charset="0"/>
              </a:rPr>
              <a:t>– Creation of a Community Fund to reinvest surplus revenues; Strong partnership group who can directly and indirectly invest into the facility and local area</a:t>
            </a:r>
          </a:p>
          <a:p>
            <a:pPr marL="285750" indent="-285750">
              <a:spcBef>
                <a:spcPts val="2400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n-US" b="1" dirty="0">
                <a:latin typeface="Calibri" panose="020F0502020204030204" pitchFamily="34" charset="0"/>
                <a:ea typeface="Poppins SemiBold" charset="0"/>
                <a:cs typeface="Calibri" panose="020F0502020204030204" pitchFamily="34" charset="0"/>
              </a:rPr>
              <a:t>Platform to drive local employment </a:t>
            </a:r>
            <a:r>
              <a:rPr lang="en-US" dirty="0">
                <a:latin typeface="Calibri" panose="020F0502020204030204" pitchFamily="34" charset="0"/>
                <a:ea typeface="Poppins SemiBold" charset="0"/>
                <a:cs typeface="Calibri" panose="020F0502020204030204" pitchFamily="34" charset="0"/>
              </a:rPr>
              <a:t>– More than 50 employees across 14 businesses</a:t>
            </a:r>
          </a:p>
          <a:p>
            <a:pPr marL="285750" indent="-285750">
              <a:spcBef>
                <a:spcPts val="2400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n-US" b="1" dirty="0">
                <a:latin typeface="Calibri" panose="020F0502020204030204" pitchFamily="34" charset="0"/>
                <a:ea typeface="Poppins SemiBold" charset="0"/>
                <a:cs typeface="Calibri" panose="020F0502020204030204" pitchFamily="34" charset="0"/>
              </a:rPr>
              <a:t>Delivers for local community needs outlined within the current FCC H&amp;W plan </a:t>
            </a:r>
            <a:r>
              <a:rPr lang="en-US" dirty="0">
                <a:latin typeface="Calibri" panose="020F0502020204030204" pitchFamily="34" charset="0"/>
                <a:ea typeface="Poppins SemiBold" charset="0"/>
                <a:cs typeface="Calibri" panose="020F0502020204030204" pitchFamily="34" charset="0"/>
              </a:rPr>
              <a:t>– Disability, Aged and Community Football</a:t>
            </a:r>
          </a:p>
          <a:p>
            <a:pPr marL="285750" indent="-285750">
              <a:spcBef>
                <a:spcPts val="2400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n-US" b="1" dirty="0">
                <a:latin typeface="Calibri" panose="020F0502020204030204" pitchFamily="34" charset="0"/>
                <a:ea typeface="Poppins SemiBold" charset="0"/>
                <a:cs typeface="Calibri" panose="020F0502020204030204" pitchFamily="34" charset="0"/>
              </a:rPr>
              <a:t>Significant protections for council </a:t>
            </a:r>
            <a:r>
              <a:rPr lang="en-US" dirty="0">
                <a:latin typeface="Calibri" panose="020F0502020204030204" pitchFamily="34" charset="0"/>
                <a:ea typeface="Poppins SemiBold" charset="0"/>
                <a:cs typeface="Calibri" panose="020F0502020204030204" pitchFamily="34" charset="0"/>
              </a:rPr>
              <a:t>– Avoids any repeat of historical challenges and allows for rewiring of the partnership between Council and St Kilda</a:t>
            </a:r>
          </a:p>
          <a:p>
            <a:pPr marL="285750" indent="-285750">
              <a:spcBef>
                <a:spcPts val="2400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en-US" b="1" dirty="0">
                <a:latin typeface="Calibri" panose="020F0502020204030204" pitchFamily="34" charset="0"/>
                <a:ea typeface="Poppins SemiBold" charset="0"/>
                <a:cs typeface="Calibri" panose="020F0502020204030204" pitchFamily="34" charset="0"/>
              </a:rPr>
              <a:t>Committed partner group </a:t>
            </a:r>
            <a:r>
              <a:rPr lang="en-US" dirty="0">
                <a:latin typeface="Calibri" panose="020F0502020204030204" pitchFamily="34" charset="0"/>
                <a:ea typeface="Poppins SemiBold" charset="0"/>
                <a:cs typeface="Calibri" panose="020F0502020204030204" pitchFamily="34" charset="0"/>
              </a:rPr>
              <a:t>– Deep relationships across inaugural partners which will likely find further opportunities to collaborate and drive strong local outcomes</a:t>
            </a:r>
          </a:p>
        </p:txBody>
      </p:sp>
    </p:spTree>
    <p:extLst>
      <p:ext uri="{BB962C8B-B14F-4D97-AF65-F5344CB8AC3E}">
        <p14:creationId xmlns:p14="http://schemas.microsoft.com/office/powerpoint/2010/main" val="2950829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17"/>
          <p:cNvSpPr txBox="1">
            <a:spLocks noGrp="1"/>
          </p:cNvSpPr>
          <p:nvPr>
            <p:ph type="body" idx="4294967295"/>
          </p:nvPr>
        </p:nvSpPr>
        <p:spPr>
          <a:xfrm>
            <a:off x="656117" y="328656"/>
            <a:ext cx="8199438" cy="77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indent="-228600">
              <a:spcBef>
                <a:spcPts val="0"/>
              </a:spcBef>
              <a:buNone/>
            </a:pPr>
            <a:r>
              <a:rPr lang="en-AU" sz="3600" b="1"/>
              <a:t>Benefits to Frankston</a:t>
            </a:r>
            <a:endParaRPr lang="en-US" sz="3600" b="1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564C28-ECC5-494D-B825-D7A93C05BE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393699" cy="6857983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C8C3E761-771D-8D48-86DB-73BC137B3FF1}"/>
              </a:ext>
            </a:extLst>
          </p:cNvPr>
          <p:cNvSpPr txBox="1"/>
          <p:nvPr/>
        </p:nvSpPr>
        <p:spPr>
          <a:xfrm>
            <a:off x="656116" y="1483307"/>
            <a:ext cx="10805634" cy="52014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900" indent="-342900">
              <a:spcBef>
                <a:spcPts val="1800"/>
              </a:spcBef>
              <a:buClr>
                <a:srgbClr val="1E3E71"/>
              </a:buClr>
              <a:buFont typeface="+mj-lt"/>
              <a:buAutoNum type="arabicPeriod"/>
              <a:defRPr/>
            </a:pPr>
            <a:r>
              <a:rPr lang="en-AU" sz="1600" dirty="0">
                <a:solidFill>
                  <a:srgbClr val="333333"/>
                </a:solidFill>
                <a:latin typeface="+mj-lt"/>
              </a:rPr>
              <a:t>Champions primary health of the Frankston community,</a:t>
            </a:r>
            <a:r>
              <a:rPr lang="en-AU" sz="1600" b="1" dirty="0">
                <a:solidFill>
                  <a:srgbClr val="333333"/>
                </a:solidFill>
                <a:latin typeface="+mj-lt"/>
              </a:rPr>
              <a:t> maximising usage of a facility </a:t>
            </a:r>
            <a:r>
              <a:rPr lang="en-AU" sz="1600" dirty="0">
                <a:solidFill>
                  <a:srgbClr val="333333"/>
                </a:solidFill>
                <a:latin typeface="+mj-lt"/>
              </a:rPr>
              <a:t>that delivers on Priority Area 1.4 of the Healthy and Active Lives Strategic Goal in the FCC Health and Wellbeing Plan (2017-21) </a:t>
            </a:r>
          </a:p>
          <a:p>
            <a:pPr marL="342900" indent="-342900">
              <a:spcBef>
                <a:spcPts val="1800"/>
              </a:spcBef>
              <a:buClr>
                <a:srgbClr val="1E3E71"/>
              </a:buClr>
              <a:buFont typeface="+mj-lt"/>
              <a:buAutoNum type="arabicPeriod"/>
              <a:defRPr/>
            </a:pPr>
            <a:r>
              <a:rPr lang="en-AU" sz="1600" dirty="0">
                <a:solidFill>
                  <a:srgbClr val="333333"/>
                </a:solidFill>
                <a:latin typeface="+mj-lt"/>
              </a:rPr>
              <a:t>Positions FCC as a </a:t>
            </a:r>
            <a:r>
              <a:rPr lang="en-AU" sz="1600" b="1" dirty="0">
                <a:solidFill>
                  <a:srgbClr val="333333"/>
                </a:solidFill>
                <a:latin typeface="+mj-lt"/>
              </a:rPr>
              <a:t>community-partnership innovator </a:t>
            </a:r>
            <a:r>
              <a:rPr lang="en-AU" sz="1600" dirty="0">
                <a:solidFill>
                  <a:srgbClr val="333333"/>
                </a:solidFill>
                <a:latin typeface="+mj-lt"/>
              </a:rPr>
              <a:t>within their prospective 2021-2025 Health and Wellbeing Plan</a:t>
            </a:r>
            <a:endParaRPr kumimoji="0" lang="en-AU" sz="16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+mj-lt"/>
            </a:endParaRPr>
          </a:p>
          <a:p>
            <a:pPr marL="342900" lvl="0" indent="-342900">
              <a:spcBef>
                <a:spcPts val="1800"/>
              </a:spcBef>
              <a:buClr>
                <a:srgbClr val="1E3E71"/>
              </a:buClr>
              <a:buFont typeface="+mj-lt"/>
              <a:buAutoNum type="arabicPeriod"/>
              <a:defRPr/>
            </a:pPr>
            <a:r>
              <a:rPr lang="en-AU" sz="1600" b="1" dirty="0">
                <a:solidFill>
                  <a:srgbClr val="333333"/>
                </a:solidFill>
                <a:latin typeface="+mj-lt"/>
              </a:rPr>
              <a:t>Expands partnerships for Frankston community benefit</a:t>
            </a:r>
            <a:r>
              <a:rPr lang="en-AU" sz="1600" dirty="0">
                <a:solidFill>
                  <a:srgbClr val="333333"/>
                </a:solidFill>
                <a:latin typeface="+mj-lt"/>
              </a:rPr>
              <a:t>, with input from world- and national-leading organisations in their respective fields</a:t>
            </a:r>
          </a:p>
          <a:p>
            <a:pPr marL="342900" marR="0" lvl="0" indent="-342900" algn="l" defTabSz="457148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1E3E71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AU" sz="16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j-lt"/>
              </a:rPr>
              <a:t>Provides standard, low</a:t>
            </a:r>
            <a:r>
              <a:rPr lang="en-AU" sz="1600" dirty="0">
                <a:solidFill>
                  <a:srgbClr val="333333"/>
                </a:solidFill>
                <a:latin typeface="+mj-lt"/>
              </a:rPr>
              <a:t> and </a:t>
            </a:r>
            <a:r>
              <a:rPr kumimoji="0" lang="en-AU" sz="16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j-lt"/>
              </a:rPr>
              <a:t>no-cost, community-facing </a:t>
            </a:r>
            <a:r>
              <a:rPr kumimoji="0" lang="en-AU" sz="16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j-lt"/>
              </a:rPr>
              <a:t>expert health, ageing and disability services </a:t>
            </a:r>
            <a:r>
              <a:rPr kumimoji="0" lang="en-AU" sz="16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j-lt"/>
              </a:rPr>
              <a:t>to the citizens of the Frankston area</a:t>
            </a:r>
          </a:p>
          <a:p>
            <a:pPr marL="342900" marR="0" lvl="0" indent="-342900" algn="l" defTabSz="457148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1E3E71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AU" sz="16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j-lt"/>
              </a:rPr>
              <a:t>Belvedere Community Centre is able to work at its </a:t>
            </a:r>
            <a:r>
              <a:rPr kumimoji="0" lang="en-AU" sz="16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j-lt"/>
              </a:rPr>
              <a:t>maximum capacity in collaborative models </a:t>
            </a:r>
            <a:r>
              <a:rPr kumimoji="0" lang="en-AU" sz="16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j-lt"/>
              </a:rPr>
              <a:t>with key stakeholders within its field</a:t>
            </a:r>
          </a:p>
          <a:p>
            <a:pPr marL="342900" marR="0" lvl="0" indent="-342900" algn="l" defTabSz="457148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1E3E71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AU" sz="16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j-lt"/>
              </a:rPr>
              <a:t>Turns a closed building into an </a:t>
            </a:r>
            <a:r>
              <a:rPr kumimoji="0" lang="en-AU" sz="16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j-lt"/>
              </a:rPr>
              <a:t>externally facing, multi-purpose facility </a:t>
            </a:r>
            <a:r>
              <a:rPr kumimoji="0" lang="en-AU" sz="16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j-lt"/>
              </a:rPr>
              <a:t>with organisations who genuinely compliment each other </a:t>
            </a:r>
          </a:p>
          <a:p>
            <a:pPr marL="342900" marR="0" lvl="0" indent="-342900" algn="l" defTabSz="457148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1E3E71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AU" sz="16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j-lt"/>
              </a:rPr>
              <a:t>Creates </a:t>
            </a:r>
            <a:r>
              <a:rPr kumimoji="0" lang="en-AU" sz="16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j-lt"/>
              </a:rPr>
              <a:t>opportunities to attract Government and third party investment </a:t>
            </a:r>
            <a:r>
              <a:rPr kumimoji="0" lang="en-AU" sz="16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+mj-lt"/>
              </a:rPr>
              <a:t>into research and program development</a:t>
            </a:r>
          </a:p>
          <a:p>
            <a:pPr marL="342900" marR="0" lvl="0" indent="-342900" algn="l" defTabSz="457148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1E3E71"/>
              </a:buClr>
              <a:buSzTx/>
              <a:buFont typeface="+mj-lt"/>
              <a:buAutoNum type="arabicPeriod"/>
              <a:tabLst/>
              <a:defRPr/>
            </a:pPr>
            <a:endParaRPr kumimoji="0" lang="en-AU" sz="14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0135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17"/>
          <p:cNvSpPr txBox="1">
            <a:spLocks noGrp="1"/>
          </p:cNvSpPr>
          <p:nvPr>
            <p:ph type="body" idx="4294967295"/>
          </p:nvPr>
        </p:nvSpPr>
        <p:spPr>
          <a:xfrm>
            <a:off x="656116" y="328656"/>
            <a:ext cx="11535883" cy="77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indent="-228600">
              <a:spcBef>
                <a:spcPts val="0"/>
              </a:spcBef>
              <a:buNone/>
            </a:pPr>
            <a:r>
              <a:rPr lang="en-AU" sz="3600" b="1" dirty="0" smtClean="0"/>
              <a:t>Intergenerational – All Abilities – Community Sport</a:t>
            </a:r>
            <a:endParaRPr lang="en-US" sz="36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564C28-ECC5-494D-B825-D7A93C05BE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393699" cy="6857983"/>
          </a:xfrm>
          <a:prstGeom prst="rect">
            <a:avLst/>
          </a:prstGeom>
        </p:spPr>
      </p:pic>
      <p:pic>
        <p:nvPicPr>
          <p:cNvPr id="4" name="Picture 3" descr="A picture containing person, food, indoor, plate&#10;&#10;Description automatically generated">
            <a:extLst>
              <a:ext uri="{FF2B5EF4-FFF2-40B4-BE49-F238E27FC236}">
                <a16:creationId xmlns:a16="http://schemas.microsoft.com/office/drawing/2014/main" id="{4CFF0CEE-AC55-402C-B629-AFB6BE3A63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468" y="1412776"/>
            <a:ext cx="6378563" cy="4365329"/>
          </a:xfrm>
          <a:prstGeom prst="rect">
            <a:avLst/>
          </a:prstGeom>
        </p:spPr>
      </p:pic>
      <p:pic>
        <p:nvPicPr>
          <p:cNvPr id="7" name="Picture 6" descr="A group of people posing for a photo&#10;&#10;Description automatically generated with medium confidence">
            <a:extLst>
              <a:ext uri="{FF2B5EF4-FFF2-40B4-BE49-F238E27FC236}">
                <a16:creationId xmlns:a16="http://schemas.microsoft.com/office/drawing/2014/main" id="{C2324247-6D14-47AA-9929-F64B4D36D9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2004" y="2600570"/>
            <a:ext cx="5904656" cy="3939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474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F564C28-ECC5-494D-B825-D7A93C05BE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393699" cy="6857983"/>
          </a:xfrm>
          <a:prstGeom prst="rect">
            <a:avLst/>
          </a:prstGeom>
        </p:spPr>
      </p:pic>
      <p:sp>
        <p:nvSpPr>
          <p:cNvPr id="7" name="Line 5">
            <a:extLst>
              <a:ext uri="{FF2B5EF4-FFF2-40B4-BE49-F238E27FC236}">
                <a16:creationId xmlns:a16="http://schemas.microsoft.com/office/drawing/2014/main" id="{51893DEB-19F3-4299-BE42-41A9E62A6B84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0" y="3524630"/>
            <a:ext cx="1056" cy="1056"/>
          </a:xfrm>
          <a:prstGeom prst="line">
            <a:avLst/>
          </a:prstGeom>
          <a:gradFill flip="none" rotWithShape="1">
            <a:gsLst>
              <a:gs pos="0">
                <a:srgbClr val="A33537"/>
              </a:gs>
              <a:gs pos="100000">
                <a:srgbClr val="8F2527"/>
              </a:gs>
            </a:gsLst>
            <a:lin ang="5400000" scaled="0"/>
            <a:tileRect/>
          </a:gradFill>
          <a:ln w="28575" cap="flat" cmpd="sng" algn="ctr">
            <a:solidFill>
              <a:srgbClr val="FFFEFB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lIns="18288" tIns="18288" rIns="18288" bIns="18288" anchor="ctr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endParaRPr lang="en-US" sz="1600" dirty="0">
              <a:solidFill>
                <a:srgbClr val="FFFFFF"/>
              </a:solidFill>
              <a:latin typeface="Arial Narrow" pitchFamily="112" charset="0"/>
            </a:endParaRPr>
          </a:p>
        </p:txBody>
      </p:sp>
      <p:sp>
        <p:nvSpPr>
          <p:cNvPr id="8" name="Line 6">
            <a:extLst>
              <a:ext uri="{FF2B5EF4-FFF2-40B4-BE49-F238E27FC236}">
                <a16:creationId xmlns:a16="http://schemas.microsoft.com/office/drawing/2014/main" id="{1B2A76F1-C43F-4939-9795-A268E9FF9F06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0" y="3524630"/>
            <a:ext cx="1056" cy="1056"/>
          </a:xfrm>
          <a:prstGeom prst="line">
            <a:avLst/>
          </a:prstGeom>
          <a:gradFill flip="none" rotWithShape="1">
            <a:gsLst>
              <a:gs pos="0">
                <a:srgbClr val="A33537"/>
              </a:gs>
              <a:gs pos="100000">
                <a:srgbClr val="8F2527"/>
              </a:gs>
            </a:gsLst>
            <a:lin ang="5400000" scaled="0"/>
            <a:tileRect/>
          </a:gradFill>
          <a:ln w="28575" cap="flat" cmpd="sng" algn="ctr">
            <a:solidFill>
              <a:srgbClr val="FFFEFB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lIns="18288" tIns="18288" rIns="18288" bIns="18288" anchor="ctr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endParaRPr lang="en-US" sz="1600" dirty="0">
              <a:solidFill>
                <a:srgbClr val="FFFFFF"/>
              </a:solidFill>
              <a:latin typeface="Arial Narrow" pitchFamily="112" charset="0"/>
            </a:endParaRPr>
          </a:p>
        </p:txBody>
      </p:sp>
      <p:sp>
        <p:nvSpPr>
          <p:cNvPr id="10" name="Line 7">
            <a:extLst>
              <a:ext uri="{FF2B5EF4-FFF2-40B4-BE49-F238E27FC236}">
                <a16:creationId xmlns:a16="http://schemas.microsoft.com/office/drawing/2014/main" id="{19C12535-ACF1-450C-A5C2-637112DD0EFA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0" y="3524630"/>
            <a:ext cx="1056" cy="1056"/>
          </a:xfrm>
          <a:prstGeom prst="line">
            <a:avLst/>
          </a:prstGeom>
          <a:gradFill flip="none" rotWithShape="1">
            <a:gsLst>
              <a:gs pos="0">
                <a:srgbClr val="A33537"/>
              </a:gs>
              <a:gs pos="100000">
                <a:srgbClr val="8F2527"/>
              </a:gs>
            </a:gsLst>
            <a:lin ang="5400000" scaled="0"/>
            <a:tileRect/>
          </a:gradFill>
          <a:ln w="28575" cap="flat" cmpd="sng" algn="ctr">
            <a:solidFill>
              <a:srgbClr val="FFFEFB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lIns="18288" tIns="18288" rIns="18288" bIns="18288" anchor="ctr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endParaRPr lang="en-US" sz="1600" dirty="0">
              <a:solidFill>
                <a:srgbClr val="FFFFFF"/>
              </a:solidFill>
              <a:latin typeface="Arial Narrow" pitchFamily="112" charset="0"/>
            </a:endParaRPr>
          </a:p>
        </p:txBody>
      </p:sp>
      <p:sp>
        <p:nvSpPr>
          <p:cNvPr id="11" name="Freeform 8">
            <a:extLst>
              <a:ext uri="{FF2B5EF4-FFF2-40B4-BE49-F238E27FC236}">
                <a16:creationId xmlns:a16="http://schemas.microsoft.com/office/drawing/2014/main" id="{0CB4D7C1-1507-40DD-8733-961A5A408528}"/>
              </a:ext>
            </a:extLst>
          </p:cNvPr>
          <p:cNvSpPr>
            <a:spLocks/>
          </p:cNvSpPr>
          <p:nvPr/>
        </p:nvSpPr>
        <p:spPr bwMode="auto">
          <a:xfrm>
            <a:off x="5088720" y="1243996"/>
            <a:ext cx="1007280" cy="2280634"/>
          </a:xfrm>
          <a:custGeom>
            <a:avLst/>
            <a:gdLst/>
            <a:ahLst/>
            <a:cxnLst>
              <a:cxn ang="0">
                <a:pos x="641" y="566"/>
              </a:cxn>
              <a:cxn ang="0">
                <a:pos x="641" y="566"/>
              </a:cxn>
              <a:cxn ang="0">
                <a:pos x="598" y="485"/>
              </a:cxn>
              <a:cxn ang="0">
                <a:pos x="598" y="485"/>
              </a:cxn>
              <a:cxn ang="0">
                <a:pos x="564" y="422"/>
              </a:cxn>
              <a:cxn ang="0">
                <a:pos x="526" y="359"/>
              </a:cxn>
              <a:cxn ang="0">
                <a:pos x="526" y="359"/>
              </a:cxn>
              <a:cxn ang="0">
                <a:pos x="488" y="297"/>
              </a:cxn>
              <a:cxn ang="0">
                <a:pos x="446" y="236"/>
              </a:cxn>
              <a:cxn ang="0">
                <a:pos x="446" y="236"/>
              </a:cxn>
              <a:cxn ang="0">
                <a:pos x="402" y="176"/>
              </a:cxn>
              <a:cxn ang="0">
                <a:pos x="356" y="116"/>
              </a:cxn>
              <a:cxn ang="0">
                <a:pos x="356" y="116"/>
              </a:cxn>
              <a:cxn ang="0">
                <a:pos x="332" y="86"/>
              </a:cxn>
              <a:cxn ang="0">
                <a:pos x="306" y="57"/>
              </a:cxn>
              <a:cxn ang="0">
                <a:pos x="281" y="29"/>
              </a:cxn>
              <a:cxn ang="0">
                <a:pos x="252" y="0"/>
              </a:cxn>
              <a:cxn ang="0">
                <a:pos x="252" y="0"/>
              </a:cxn>
              <a:cxn ang="0">
                <a:pos x="246" y="40"/>
              </a:cxn>
              <a:cxn ang="0">
                <a:pos x="242" y="79"/>
              </a:cxn>
              <a:cxn ang="0">
                <a:pos x="238" y="117"/>
              </a:cxn>
              <a:cxn ang="0">
                <a:pos x="236" y="156"/>
              </a:cxn>
              <a:cxn ang="0">
                <a:pos x="236" y="156"/>
              </a:cxn>
              <a:cxn ang="0">
                <a:pos x="233" y="230"/>
              </a:cxn>
              <a:cxn ang="0">
                <a:pos x="233" y="304"/>
              </a:cxn>
              <a:cxn ang="0">
                <a:pos x="233" y="304"/>
              </a:cxn>
              <a:cxn ang="0">
                <a:pos x="236" y="379"/>
              </a:cxn>
              <a:cxn ang="0">
                <a:pos x="241" y="452"/>
              </a:cxn>
              <a:cxn ang="0">
                <a:pos x="241" y="452"/>
              </a:cxn>
              <a:cxn ang="0">
                <a:pos x="248" y="525"/>
              </a:cxn>
              <a:cxn ang="0">
                <a:pos x="258" y="596"/>
              </a:cxn>
              <a:cxn ang="0">
                <a:pos x="258" y="596"/>
              </a:cxn>
              <a:cxn ang="0">
                <a:pos x="271" y="686"/>
              </a:cxn>
              <a:cxn ang="0">
                <a:pos x="271" y="686"/>
              </a:cxn>
              <a:cxn ang="0">
                <a:pos x="236" y="703"/>
              </a:cxn>
              <a:cxn ang="0">
                <a:pos x="202" y="720"/>
              </a:cxn>
              <a:cxn ang="0">
                <a:pos x="168" y="739"/>
              </a:cxn>
              <a:cxn ang="0">
                <a:pos x="135" y="759"/>
              </a:cxn>
              <a:cxn ang="0">
                <a:pos x="100" y="781"/>
              </a:cxn>
              <a:cxn ang="0">
                <a:pos x="68" y="802"/>
              </a:cxn>
              <a:cxn ang="0">
                <a:pos x="33" y="825"/>
              </a:cxn>
              <a:cxn ang="0">
                <a:pos x="0" y="848"/>
              </a:cxn>
              <a:cxn ang="0">
                <a:pos x="954" y="2160"/>
              </a:cxn>
              <a:cxn ang="0">
                <a:pos x="954" y="537"/>
              </a:cxn>
              <a:cxn ang="0">
                <a:pos x="954" y="537"/>
              </a:cxn>
              <a:cxn ang="0">
                <a:pos x="914" y="539"/>
              </a:cxn>
              <a:cxn ang="0">
                <a:pos x="872" y="540"/>
              </a:cxn>
              <a:cxn ang="0">
                <a:pos x="834" y="542"/>
              </a:cxn>
              <a:cxn ang="0">
                <a:pos x="794" y="545"/>
              </a:cxn>
              <a:cxn ang="0">
                <a:pos x="755" y="549"/>
              </a:cxn>
              <a:cxn ang="0">
                <a:pos x="717" y="553"/>
              </a:cxn>
              <a:cxn ang="0">
                <a:pos x="678" y="559"/>
              </a:cxn>
              <a:cxn ang="0">
                <a:pos x="641" y="566"/>
              </a:cxn>
              <a:cxn ang="0">
                <a:pos x="641" y="566"/>
              </a:cxn>
            </a:cxnLst>
            <a:rect l="0" t="0" r="r" b="b"/>
            <a:pathLst>
              <a:path w="954" h="2160">
                <a:moveTo>
                  <a:pt x="641" y="566"/>
                </a:moveTo>
                <a:lnTo>
                  <a:pt x="641" y="566"/>
                </a:lnTo>
                <a:lnTo>
                  <a:pt x="598" y="485"/>
                </a:lnTo>
                <a:lnTo>
                  <a:pt x="598" y="485"/>
                </a:lnTo>
                <a:lnTo>
                  <a:pt x="564" y="422"/>
                </a:lnTo>
                <a:lnTo>
                  <a:pt x="526" y="359"/>
                </a:lnTo>
                <a:lnTo>
                  <a:pt x="526" y="359"/>
                </a:lnTo>
                <a:lnTo>
                  <a:pt x="488" y="297"/>
                </a:lnTo>
                <a:lnTo>
                  <a:pt x="446" y="236"/>
                </a:lnTo>
                <a:lnTo>
                  <a:pt x="446" y="236"/>
                </a:lnTo>
                <a:lnTo>
                  <a:pt x="402" y="176"/>
                </a:lnTo>
                <a:lnTo>
                  <a:pt x="356" y="116"/>
                </a:lnTo>
                <a:lnTo>
                  <a:pt x="356" y="116"/>
                </a:lnTo>
                <a:lnTo>
                  <a:pt x="332" y="86"/>
                </a:lnTo>
                <a:lnTo>
                  <a:pt x="306" y="57"/>
                </a:lnTo>
                <a:lnTo>
                  <a:pt x="281" y="29"/>
                </a:lnTo>
                <a:lnTo>
                  <a:pt x="252" y="0"/>
                </a:lnTo>
                <a:lnTo>
                  <a:pt x="252" y="0"/>
                </a:lnTo>
                <a:lnTo>
                  <a:pt x="246" y="40"/>
                </a:lnTo>
                <a:lnTo>
                  <a:pt x="242" y="79"/>
                </a:lnTo>
                <a:lnTo>
                  <a:pt x="238" y="117"/>
                </a:lnTo>
                <a:lnTo>
                  <a:pt x="236" y="156"/>
                </a:lnTo>
                <a:lnTo>
                  <a:pt x="236" y="156"/>
                </a:lnTo>
                <a:lnTo>
                  <a:pt x="233" y="230"/>
                </a:lnTo>
                <a:lnTo>
                  <a:pt x="233" y="304"/>
                </a:lnTo>
                <a:lnTo>
                  <a:pt x="233" y="304"/>
                </a:lnTo>
                <a:lnTo>
                  <a:pt x="236" y="379"/>
                </a:lnTo>
                <a:lnTo>
                  <a:pt x="241" y="452"/>
                </a:lnTo>
                <a:lnTo>
                  <a:pt x="241" y="452"/>
                </a:lnTo>
                <a:lnTo>
                  <a:pt x="248" y="525"/>
                </a:lnTo>
                <a:lnTo>
                  <a:pt x="258" y="596"/>
                </a:lnTo>
                <a:lnTo>
                  <a:pt x="258" y="596"/>
                </a:lnTo>
                <a:lnTo>
                  <a:pt x="271" y="686"/>
                </a:lnTo>
                <a:lnTo>
                  <a:pt x="271" y="686"/>
                </a:lnTo>
                <a:lnTo>
                  <a:pt x="236" y="703"/>
                </a:lnTo>
                <a:lnTo>
                  <a:pt x="202" y="720"/>
                </a:lnTo>
                <a:lnTo>
                  <a:pt x="168" y="739"/>
                </a:lnTo>
                <a:lnTo>
                  <a:pt x="135" y="759"/>
                </a:lnTo>
                <a:lnTo>
                  <a:pt x="100" y="781"/>
                </a:lnTo>
                <a:lnTo>
                  <a:pt x="68" y="802"/>
                </a:lnTo>
                <a:lnTo>
                  <a:pt x="33" y="825"/>
                </a:lnTo>
                <a:lnTo>
                  <a:pt x="0" y="848"/>
                </a:lnTo>
                <a:lnTo>
                  <a:pt x="954" y="2160"/>
                </a:lnTo>
                <a:lnTo>
                  <a:pt x="954" y="537"/>
                </a:lnTo>
                <a:lnTo>
                  <a:pt x="954" y="537"/>
                </a:lnTo>
                <a:lnTo>
                  <a:pt x="914" y="539"/>
                </a:lnTo>
                <a:lnTo>
                  <a:pt x="872" y="540"/>
                </a:lnTo>
                <a:lnTo>
                  <a:pt x="834" y="542"/>
                </a:lnTo>
                <a:lnTo>
                  <a:pt x="794" y="545"/>
                </a:lnTo>
                <a:lnTo>
                  <a:pt x="755" y="549"/>
                </a:lnTo>
                <a:lnTo>
                  <a:pt x="717" y="553"/>
                </a:lnTo>
                <a:lnTo>
                  <a:pt x="678" y="559"/>
                </a:lnTo>
                <a:lnTo>
                  <a:pt x="641" y="566"/>
                </a:lnTo>
                <a:lnTo>
                  <a:pt x="641" y="56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7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5400000" scaled="0"/>
            <a:tileRect/>
          </a:gradFill>
          <a:ln w="28575" cap="flat" cmpd="sng" algn="ctr">
            <a:solidFill>
              <a:srgbClr val="FFFEFB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lIns="18288" tIns="18288" rIns="18288" bIns="18288" anchor="ctr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endParaRPr lang="en-US" sz="1600" dirty="0">
              <a:solidFill>
                <a:srgbClr val="FFFFFF"/>
              </a:solidFill>
              <a:latin typeface="Arial Narrow" pitchFamily="112" charset="0"/>
            </a:endParaRPr>
          </a:p>
        </p:txBody>
      </p:sp>
      <p:sp>
        <p:nvSpPr>
          <p:cNvPr id="13" name="Freeform 9">
            <a:extLst>
              <a:ext uri="{FF2B5EF4-FFF2-40B4-BE49-F238E27FC236}">
                <a16:creationId xmlns:a16="http://schemas.microsoft.com/office/drawing/2014/main" id="{FB785F59-EC41-4B59-963C-D5552C4D5D85}"/>
              </a:ext>
            </a:extLst>
          </p:cNvPr>
          <p:cNvSpPr>
            <a:spLocks/>
          </p:cNvSpPr>
          <p:nvPr/>
        </p:nvSpPr>
        <p:spPr bwMode="auto">
          <a:xfrm>
            <a:off x="4156406" y="2115072"/>
            <a:ext cx="1939595" cy="1409559"/>
          </a:xfrm>
          <a:custGeom>
            <a:avLst/>
            <a:gdLst/>
            <a:ahLst/>
            <a:cxnLst>
              <a:cxn ang="0">
                <a:pos x="1837" y="1335"/>
              </a:cxn>
              <a:cxn ang="0">
                <a:pos x="883" y="23"/>
              </a:cxn>
              <a:cxn ang="0">
                <a:pos x="883" y="23"/>
              </a:cxn>
              <a:cxn ang="0">
                <a:pos x="850" y="47"/>
              </a:cxn>
              <a:cxn ang="0">
                <a:pos x="819" y="71"/>
              </a:cxn>
              <a:cxn ang="0">
                <a:pos x="788" y="97"/>
              </a:cxn>
              <a:cxn ang="0">
                <a:pos x="757" y="123"/>
              </a:cxn>
              <a:cxn ang="0">
                <a:pos x="729" y="149"/>
              </a:cxn>
              <a:cxn ang="0">
                <a:pos x="700" y="176"/>
              </a:cxn>
              <a:cxn ang="0">
                <a:pos x="673" y="203"/>
              </a:cxn>
              <a:cxn ang="0">
                <a:pos x="646" y="230"/>
              </a:cxn>
              <a:cxn ang="0">
                <a:pos x="646" y="230"/>
              </a:cxn>
              <a:cxn ang="0">
                <a:pos x="564" y="189"/>
              </a:cxn>
              <a:cxn ang="0">
                <a:pos x="564" y="189"/>
              </a:cxn>
              <a:cxn ang="0">
                <a:pos x="499" y="159"/>
              </a:cxn>
              <a:cxn ang="0">
                <a:pos x="499" y="159"/>
              </a:cxn>
              <a:cxn ang="0">
                <a:pos x="433" y="128"/>
              </a:cxn>
              <a:cxn ang="0">
                <a:pos x="433" y="128"/>
              </a:cxn>
              <a:cxn ang="0">
                <a:pos x="364" y="101"/>
              </a:cxn>
              <a:cxn ang="0">
                <a:pos x="296" y="77"/>
              </a:cxn>
              <a:cxn ang="0">
                <a:pos x="296" y="77"/>
              </a:cxn>
              <a:cxn ang="0">
                <a:pos x="224" y="53"/>
              </a:cxn>
              <a:cxn ang="0">
                <a:pos x="151" y="33"/>
              </a:cxn>
              <a:cxn ang="0">
                <a:pos x="151" y="33"/>
              </a:cxn>
              <a:cxn ang="0">
                <a:pos x="115" y="23"/>
              </a:cxn>
              <a:cxn ang="0">
                <a:pos x="77" y="14"/>
              </a:cxn>
              <a:cxn ang="0">
                <a:pos x="38" y="7"/>
              </a:cxn>
              <a:cxn ang="0">
                <a:pos x="0" y="0"/>
              </a:cxn>
              <a:cxn ang="0">
                <a:pos x="0" y="0"/>
              </a:cxn>
              <a:cxn ang="0">
                <a:pos x="17" y="36"/>
              </a:cxn>
              <a:cxn ang="0">
                <a:pos x="37" y="70"/>
              </a:cxn>
              <a:cxn ang="0">
                <a:pos x="57" y="103"/>
              </a:cxn>
              <a:cxn ang="0">
                <a:pos x="77" y="136"/>
              </a:cxn>
              <a:cxn ang="0">
                <a:pos x="77" y="136"/>
              </a:cxn>
              <a:cxn ang="0">
                <a:pos x="118" y="199"/>
              </a:cxn>
              <a:cxn ang="0">
                <a:pos x="163" y="259"/>
              </a:cxn>
              <a:cxn ang="0">
                <a:pos x="163" y="259"/>
              </a:cxn>
              <a:cxn ang="0">
                <a:pos x="208" y="316"/>
              </a:cxn>
              <a:cxn ang="0">
                <a:pos x="256" y="373"/>
              </a:cxn>
              <a:cxn ang="0">
                <a:pos x="256" y="373"/>
              </a:cxn>
              <a:cxn ang="0">
                <a:pos x="304" y="427"/>
              </a:cxn>
              <a:cxn ang="0">
                <a:pos x="304" y="427"/>
              </a:cxn>
              <a:cxn ang="0">
                <a:pos x="353" y="480"/>
              </a:cxn>
              <a:cxn ang="0">
                <a:pos x="353" y="480"/>
              </a:cxn>
              <a:cxn ang="0">
                <a:pos x="417" y="544"/>
              </a:cxn>
              <a:cxn ang="0">
                <a:pos x="417" y="544"/>
              </a:cxn>
              <a:cxn ang="0">
                <a:pos x="400" y="579"/>
              </a:cxn>
              <a:cxn ang="0">
                <a:pos x="383" y="613"/>
              </a:cxn>
              <a:cxn ang="0">
                <a:pos x="366" y="649"/>
              </a:cxn>
              <a:cxn ang="0">
                <a:pos x="350" y="685"/>
              </a:cxn>
              <a:cxn ang="0">
                <a:pos x="336" y="720"/>
              </a:cxn>
              <a:cxn ang="0">
                <a:pos x="320" y="757"/>
              </a:cxn>
              <a:cxn ang="0">
                <a:pos x="307" y="796"/>
              </a:cxn>
              <a:cxn ang="0">
                <a:pos x="294" y="835"/>
              </a:cxn>
              <a:cxn ang="0">
                <a:pos x="1837" y="1335"/>
              </a:cxn>
            </a:cxnLst>
            <a:rect l="0" t="0" r="r" b="b"/>
            <a:pathLst>
              <a:path w="1837" h="1335">
                <a:moveTo>
                  <a:pt x="1837" y="1335"/>
                </a:moveTo>
                <a:lnTo>
                  <a:pt x="883" y="23"/>
                </a:lnTo>
                <a:lnTo>
                  <a:pt x="883" y="23"/>
                </a:lnTo>
                <a:lnTo>
                  <a:pt x="850" y="47"/>
                </a:lnTo>
                <a:lnTo>
                  <a:pt x="819" y="71"/>
                </a:lnTo>
                <a:lnTo>
                  <a:pt x="788" y="97"/>
                </a:lnTo>
                <a:lnTo>
                  <a:pt x="757" y="123"/>
                </a:lnTo>
                <a:lnTo>
                  <a:pt x="729" y="149"/>
                </a:lnTo>
                <a:lnTo>
                  <a:pt x="700" y="176"/>
                </a:lnTo>
                <a:lnTo>
                  <a:pt x="673" y="203"/>
                </a:lnTo>
                <a:lnTo>
                  <a:pt x="646" y="230"/>
                </a:lnTo>
                <a:lnTo>
                  <a:pt x="646" y="230"/>
                </a:lnTo>
                <a:lnTo>
                  <a:pt x="564" y="189"/>
                </a:lnTo>
                <a:lnTo>
                  <a:pt x="564" y="189"/>
                </a:lnTo>
                <a:lnTo>
                  <a:pt x="499" y="159"/>
                </a:lnTo>
                <a:lnTo>
                  <a:pt x="499" y="159"/>
                </a:lnTo>
                <a:lnTo>
                  <a:pt x="433" y="128"/>
                </a:lnTo>
                <a:lnTo>
                  <a:pt x="433" y="128"/>
                </a:lnTo>
                <a:lnTo>
                  <a:pt x="364" y="101"/>
                </a:lnTo>
                <a:lnTo>
                  <a:pt x="296" y="77"/>
                </a:lnTo>
                <a:lnTo>
                  <a:pt x="296" y="77"/>
                </a:lnTo>
                <a:lnTo>
                  <a:pt x="224" y="53"/>
                </a:lnTo>
                <a:lnTo>
                  <a:pt x="151" y="33"/>
                </a:lnTo>
                <a:lnTo>
                  <a:pt x="151" y="33"/>
                </a:lnTo>
                <a:lnTo>
                  <a:pt x="115" y="23"/>
                </a:lnTo>
                <a:lnTo>
                  <a:pt x="77" y="14"/>
                </a:lnTo>
                <a:lnTo>
                  <a:pt x="38" y="7"/>
                </a:lnTo>
                <a:lnTo>
                  <a:pt x="0" y="0"/>
                </a:lnTo>
                <a:lnTo>
                  <a:pt x="0" y="0"/>
                </a:lnTo>
                <a:lnTo>
                  <a:pt x="17" y="36"/>
                </a:lnTo>
                <a:lnTo>
                  <a:pt x="37" y="70"/>
                </a:lnTo>
                <a:lnTo>
                  <a:pt x="57" y="103"/>
                </a:lnTo>
                <a:lnTo>
                  <a:pt x="77" y="136"/>
                </a:lnTo>
                <a:lnTo>
                  <a:pt x="77" y="136"/>
                </a:lnTo>
                <a:lnTo>
                  <a:pt x="118" y="199"/>
                </a:lnTo>
                <a:lnTo>
                  <a:pt x="163" y="259"/>
                </a:lnTo>
                <a:lnTo>
                  <a:pt x="163" y="259"/>
                </a:lnTo>
                <a:lnTo>
                  <a:pt x="208" y="316"/>
                </a:lnTo>
                <a:lnTo>
                  <a:pt x="256" y="373"/>
                </a:lnTo>
                <a:lnTo>
                  <a:pt x="256" y="373"/>
                </a:lnTo>
                <a:lnTo>
                  <a:pt x="304" y="427"/>
                </a:lnTo>
                <a:lnTo>
                  <a:pt x="304" y="427"/>
                </a:lnTo>
                <a:lnTo>
                  <a:pt x="353" y="480"/>
                </a:lnTo>
                <a:lnTo>
                  <a:pt x="353" y="480"/>
                </a:lnTo>
                <a:lnTo>
                  <a:pt x="417" y="544"/>
                </a:lnTo>
                <a:lnTo>
                  <a:pt x="417" y="544"/>
                </a:lnTo>
                <a:lnTo>
                  <a:pt x="400" y="579"/>
                </a:lnTo>
                <a:lnTo>
                  <a:pt x="383" y="613"/>
                </a:lnTo>
                <a:lnTo>
                  <a:pt x="366" y="649"/>
                </a:lnTo>
                <a:lnTo>
                  <a:pt x="350" y="685"/>
                </a:lnTo>
                <a:lnTo>
                  <a:pt x="336" y="720"/>
                </a:lnTo>
                <a:lnTo>
                  <a:pt x="320" y="757"/>
                </a:lnTo>
                <a:lnTo>
                  <a:pt x="307" y="796"/>
                </a:lnTo>
                <a:lnTo>
                  <a:pt x="294" y="835"/>
                </a:lnTo>
                <a:lnTo>
                  <a:pt x="1837" y="1335"/>
                </a:lnTo>
                <a:close/>
              </a:path>
            </a:pathLst>
          </a:custGeom>
          <a:gradFill flip="none" rotWithShape="1">
            <a:gsLst>
              <a:gs pos="0">
                <a:schemeClr val="accent4">
                  <a:lumMod val="50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5400000" scaled="0"/>
            <a:tileRect/>
          </a:gradFill>
          <a:ln w="28575" cap="flat" cmpd="sng" algn="ctr">
            <a:solidFill>
              <a:srgbClr val="FFFEFB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lIns="18288" tIns="18288" rIns="18288" bIns="18288" anchor="ctr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endParaRPr lang="en-US" sz="1600" dirty="0">
              <a:solidFill>
                <a:srgbClr val="FFFFFF"/>
              </a:solidFill>
              <a:latin typeface="Arial Narrow" pitchFamily="112" charset="0"/>
            </a:endParaRPr>
          </a:p>
        </p:txBody>
      </p:sp>
      <p:sp>
        <p:nvSpPr>
          <p:cNvPr id="14" name="Freeform 10">
            <a:extLst>
              <a:ext uri="{FF2B5EF4-FFF2-40B4-BE49-F238E27FC236}">
                <a16:creationId xmlns:a16="http://schemas.microsoft.com/office/drawing/2014/main" id="{9BFB83A1-679E-47FF-A9D4-EBB9C744ABF9}"/>
              </a:ext>
            </a:extLst>
          </p:cNvPr>
          <p:cNvSpPr>
            <a:spLocks/>
          </p:cNvSpPr>
          <p:nvPr/>
        </p:nvSpPr>
        <p:spPr bwMode="auto">
          <a:xfrm>
            <a:off x="3697111" y="2996705"/>
            <a:ext cx="2398889" cy="1057961"/>
          </a:xfrm>
          <a:custGeom>
            <a:avLst/>
            <a:gdLst/>
            <a:ahLst/>
            <a:cxnLst>
              <a:cxn ang="0">
                <a:pos x="2272" y="500"/>
              </a:cxn>
              <a:cxn ang="0">
                <a:pos x="729" y="0"/>
              </a:cxn>
              <a:cxn ang="0">
                <a:pos x="729" y="0"/>
              </a:cxn>
              <a:cxn ang="0">
                <a:pos x="716" y="38"/>
              </a:cxn>
              <a:cxn ang="0">
                <a:pos x="706" y="77"/>
              </a:cxn>
              <a:cxn ang="0">
                <a:pos x="695" y="115"/>
              </a:cxn>
              <a:cxn ang="0">
                <a:pos x="686" y="153"/>
              </a:cxn>
              <a:cxn ang="0">
                <a:pos x="678" y="191"/>
              </a:cxn>
              <a:cxn ang="0">
                <a:pos x="671" y="230"/>
              </a:cxn>
              <a:cxn ang="0">
                <a:pos x="665" y="267"/>
              </a:cxn>
              <a:cxn ang="0">
                <a:pos x="659" y="306"/>
              </a:cxn>
              <a:cxn ang="0">
                <a:pos x="659" y="306"/>
              </a:cxn>
              <a:cxn ang="0">
                <a:pos x="569" y="320"/>
              </a:cxn>
              <a:cxn ang="0">
                <a:pos x="569" y="320"/>
              </a:cxn>
              <a:cxn ang="0">
                <a:pos x="498" y="334"/>
              </a:cxn>
              <a:cxn ang="0">
                <a:pos x="498" y="334"/>
              </a:cxn>
              <a:cxn ang="0">
                <a:pos x="426" y="350"/>
              </a:cxn>
              <a:cxn ang="0">
                <a:pos x="426" y="350"/>
              </a:cxn>
              <a:cxn ang="0">
                <a:pos x="356" y="367"/>
              </a:cxn>
              <a:cxn ang="0">
                <a:pos x="285" y="388"/>
              </a:cxn>
              <a:cxn ang="0">
                <a:pos x="285" y="388"/>
              </a:cxn>
              <a:cxn ang="0">
                <a:pos x="213" y="411"/>
              </a:cxn>
              <a:cxn ang="0">
                <a:pos x="143" y="436"/>
              </a:cxn>
              <a:cxn ang="0">
                <a:pos x="143" y="436"/>
              </a:cxn>
              <a:cxn ang="0">
                <a:pos x="107" y="450"/>
              </a:cxn>
              <a:cxn ang="0">
                <a:pos x="71" y="466"/>
              </a:cxn>
              <a:cxn ang="0">
                <a:pos x="36" y="483"/>
              </a:cxn>
              <a:cxn ang="0">
                <a:pos x="0" y="500"/>
              </a:cxn>
              <a:cxn ang="0">
                <a:pos x="0" y="500"/>
              </a:cxn>
              <a:cxn ang="0">
                <a:pos x="36" y="519"/>
              </a:cxn>
              <a:cxn ang="0">
                <a:pos x="71" y="534"/>
              </a:cxn>
              <a:cxn ang="0">
                <a:pos x="107" y="550"/>
              </a:cxn>
              <a:cxn ang="0">
                <a:pos x="143" y="564"/>
              </a:cxn>
              <a:cxn ang="0">
                <a:pos x="143" y="564"/>
              </a:cxn>
              <a:cxn ang="0">
                <a:pos x="213" y="590"/>
              </a:cxn>
              <a:cxn ang="0">
                <a:pos x="285" y="613"/>
              </a:cxn>
              <a:cxn ang="0">
                <a:pos x="285" y="613"/>
              </a:cxn>
              <a:cxn ang="0">
                <a:pos x="356" y="633"/>
              </a:cxn>
              <a:cxn ang="0">
                <a:pos x="426" y="652"/>
              </a:cxn>
              <a:cxn ang="0">
                <a:pos x="426" y="652"/>
              </a:cxn>
              <a:cxn ang="0">
                <a:pos x="498" y="667"/>
              </a:cxn>
              <a:cxn ang="0">
                <a:pos x="498" y="667"/>
              </a:cxn>
              <a:cxn ang="0">
                <a:pos x="569" y="680"/>
              </a:cxn>
              <a:cxn ang="0">
                <a:pos x="569" y="680"/>
              </a:cxn>
              <a:cxn ang="0">
                <a:pos x="659" y="696"/>
              </a:cxn>
              <a:cxn ang="0">
                <a:pos x="659" y="696"/>
              </a:cxn>
              <a:cxn ang="0">
                <a:pos x="665" y="733"/>
              </a:cxn>
              <a:cxn ang="0">
                <a:pos x="671" y="772"/>
              </a:cxn>
              <a:cxn ang="0">
                <a:pos x="678" y="809"/>
              </a:cxn>
              <a:cxn ang="0">
                <a:pos x="686" y="847"/>
              </a:cxn>
              <a:cxn ang="0">
                <a:pos x="695" y="886"/>
              </a:cxn>
              <a:cxn ang="0">
                <a:pos x="706" y="925"/>
              </a:cxn>
              <a:cxn ang="0">
                <a:pos x="716" y="963"/>
              </a:cxn>
              <a:cxn ang="0">
                <a:pos x="729" y="1002"/>
              </a:cxn>
              <a:cxn ang="0">
                <a:pos x="2272" y="500"/>
              </a:cxn>
            </a:cxnLst>
            <a:rect l="0" t="0" r="r" b="b"/>
            <a:pathLst>
              <a:path w="2272" h="1002">
                <a:moveTo>
                  <a:pt x="2272" y="500"/>
                </a:moveTo>
                <a:lnTo>
                  <a:pt x="729" y="0"/>
                </a:lnTo>
                <a:lnTo>
                  <a:pt x="729" y="0"/>
                </a:lnTo>
                <a:lnTo>
                  <a:pt x="716" y="38"/>
                </a:lnTo>
                <a:lnTo>
                  <a:pt x="706" y="77"/>
                </a:lnTo>
                <a:lnTo>
                  <a:pt x="695" y="115"/>
                </a:lnTo>
                <a:lnTo>
                  <a:pt x="686" y="153"/>
                </a:lnTo>
                <a:lnTo>
                  <a:pt x="678" y="191"/>
                </a:lnTo>
                <a:lnTo>
                  <a:pt x="671" y="230"/>
                </a:lnTo>
                <a:lnTo>
                  <a:pt x="665" y="267"/>
                </a:lnTo>
                <a:lnTo>
                  <a:pt x="659" y="306"/>
                </a:lnTo>
                <a:lnTo>
                  <a:pt x="659" y="306"/>
                </a:lnTo>
                <a:lnTo>
                  <a:pt x="569" y="320"/>
                </a:lnTo>
                <a:lnTo>
                  <a:pt x="569" y="320"/>
                </a:lnTo>
                <a:lnTo>
                  <a:pt x="498" y="334"/>
                </a:lnTo>
                <a:lnTo>
                  <a:pt x="498" y="334"/>
                </a:lnTo>
                <a:lnTo>
                  <a:pt x="426" y="350"/>
                </a:lnTo>
                <a:lnTo>
                  <a:pt x="426" y="350"/>
                </a:lnTo>
                <a:lnTo>
                  <a:pt x="356" y="367"/>
                </a:lnTo>
                <a:lnTo>
                  <a:pt x="285" y="388"/>
                </a:lnTo>
                <a:lnTo>
                  <a:pt x="285" y="388"/>
                </a:lnTo>
                <a:lnTo>
                  <a:pt x="213" y="411"/>
                </a:lnTo>
                <a:lnTo>
                  <a:pt x="143" y="436"/>
                </a:lnTo>
                <a:lnTo>
                  <a:pt x="143" y="436"/>
                </a:lnTo>
                <a:lnTo>
                  <a:pt x="107" y="450"/>
                </a:lnTo>
                <a:lnTo>
                  <a:pt x="71" y="466"/>
                </a:lnTo>
                <a:lnTo>
                  <a:pt x="36" y="483"/>
                </a:lnTo>
                <a:lnTo>
                  <a:pt x="0" y="500"/>
                </a:lnTo>
                <a:lnTo>
                  <a:pt x="0" y="500"/>
                </a:lnTo>
                <a:lnTo>
                  <a:pt x="36" y="519"/>
                </a:lnTo>
                <a:lnTo>
                  <a:pt x="71" y="534"/>
                </a:lnTo>
                <a:lnTo>
                  <a:pt x="107" y="550"/>
                </a:lnTo>
                <a:lnTo>
                  <a:pt x="143" y="564"/>
                </a:lnTo>
                <a:lnTo>
                  <a:pt x="143" y="564"/>
                </a:lnTo>
                <a:lnTo>
                  <a:pt x="213" y="590"/>
                </a:lnTo>
                <a:lnTo>
                  <a:pt x="285" y="613"/>
                </a:lnTo>
                <a:lnTo>
                  <a:pt x="285" y="613"/>
                </a:lnTo>
                <a:lnTo>
                  <a:pt x="356" y="633"/>
                </a:lnTo>
                <a:lnTo>
                  <a:pt x="426" y="652"/>
                </a:lnTo>
                <a:lnTo>
                  <a:pt x="426" y="652"/>
                </a:lnTo>
                <a:lnTo>
                  <a:pt x="498" y="667"/>
                </a:lnTo>
                <a:lnTo>
                  <a:pt x="498" y="667"/>
                </a:lnTo>
                <a:lnTo>
                  <a:pt x="569" y="680"/>
                </a:lnTo>
                <a:lnTo>
                  <a:pt x="569" y="680"/>
                </a:lnTo>
                <a:lnTo>
                  <a:pt x="659" y="696"/>
                </a:lnTo>
                <a:lnTo>
                  <a:pt x="659" y="696"/>
                </a:lnTo>
                <a:lnTo>
                  <a:pt x="665" y="733"/>
                </a:lnTo>
                <a:lnTo>
                  <a:pt x="671" y="772"/>
                </a:lnTo>
                <a:lnTo>
                  <a:pt x="678" y="809"/>
                </a:lnTo>
                <a:lnTo>
                  <a:pt x="686" y="847"/>
                </a:lnTo>
                <a:lnTo>
                  <a:pt x="695" y="886"/>
                </a:lnTo>
                <a:lnTo>
                  <a:pt x="706" y="925"/>
                </a:lnTo>
                <a:lnTo>
                  <a:pt x="716" y="963"/>
                </a:lnTo>
                <a:lnTo>
                  <a:pt x="729" y="1002"/>
                </a:lnTo>
                <a:lnTo>
                  <a:pt x="2272" y="500"/>
                </a:lnTo>
                <a:close/>
              </a:path>
            </a:pathLst>
          </a:custGeom>
          <a:gradFill flip="none" rotWithShape="1">
            <a:gsLst>
              <a:gs pos="0">
                <a:schemeClr val="accent4">
                  <a:lumMod val="75000"/>
                </a:schemeClr>
              </a:gs>
              <a:gs pos="100000">
                <a:schemeClr val="accent4">
                  <a:lumMod val="50000"/>
                </a:schemeClr>
              </a:gs>
            </a:gsLst>
            <a:lin ang="5400000" scaled="0"/>
            <a:tileRect/>
          </a:gradFill>
          <a:ln w="28575" cap="flat" cmpd="sng" algn="ctr">
            <a:solidFill>
              <a:srgbClr val="FFFEFB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lIns="18288" tIns="18288" rIns="18288" bIns="18288" anchor="ctr" anchorCtr="1"/>
          <a:lstStyle/>
          <a:p>
            <a:pPr algn="ctr">
              <a:lnSpc>
                <a:spcPct val="85000"/>
              </a:lnSpc>
              <a:spcBef>
                <a:spcPct val="20000"/>
              </a:spcBef>
            </a:pPr>
            <a:endParaRPr lang="en-US" sz="1600" dirty="0">
              <a:solidFill>
                <a:srgbClr val="FFFFFF"/>
              </a:solidFill>
              <a:latin typeface="Arial Narrow" pitchFamily="112" charset="0"/>
            </a:endParaRPr>
          </a:p>
        </p:txBody>
      </p:sp>
      <p:sp>
        <p:nvSpPr>
          <p:cNvPr id="15" name="Freeform 11">
            <a:extLst>
              <a:ext uri="{FF2B5EF4-FFF2-40B4-BE49-F238E27FC236}">
                <a16:creationId xmlns:a16="http://schemas.microsoft.com/office/drawing/2014/main" id="{A33E0250-0910-41A8-BD86-BAF928DCDDCC}"/>
              </a:ext>
            </a:extLst>
          </p:cNvPr>
          <p:cNvSpPr>
            <a:spLocks/>
          </p:cNvSpPr>
          <p:nvPr/>
        </p:nvSpPr>
        <p:spPr bwMode="auto">
          <a:xfrm>
            <a:off x="4156406" y="3524630"/>
            <a:ext cx="1939595" cy="1409559"/>
          </a:xfrm>
          <a:custGeom>
            <a:avLst/>
            <a:gdLst/>
            <a:ahLst/>
            <a:cxnLst>
              <a:cxn ang="0">
                <a:pos x="294" y="502"/>
              </a:cxn>
              <a:cxn ang="0">
                <a:pos x="294" y="502"/>
              </a:cxn>
              <a:cxn ang="0">
                <a:pos x="307" y="540"/>
              </a:cxn>
              <a:cxn ang="0">
                <a:pos x="320" y="578"/>
              </a:cxn>
              <a:cxn ang="0">
                <a:pos x="336" y="615"/>
              </a:cxn>
              <a:cxn ang="0">
                <a:pos x="350" y="652"/>
              </a:cxn>
              <a:cxn ang="0">
                <a:pos x="366" y="688"/>
              </a:cxn>
              <a:cxn ang="0">
                <a:pos x="383" y="722"/>
              </a:cxn>
              <a:cxn ang="0">
                <a:pos x="400" y="756"/>
              </a:cxn>
              <a:cxn ang="0">
                <a:pos x="417" y="791"/>
              </a:cxn>
              <a:cxn ang="0">
                <a:pos x="417" y="791"/>
              </a:cxn>
              <a:cxn ang="0">
                <a:pos x="353" y="856"/>
              </a:cxn>
              <a:cxn ang="0">
                <a:pos x="353" y="856"/>
              </a:cxn>
              <a:cxn ang="0">
                <a:pos x="304" y="909"/>
              </a:cxn>
              <a:cxn ang="0">
                <a:pos x="304" y="909"/>
              </a:cxn>
              <a:cxn ang="0">
                <a:pos x="256" y="963"/>
              </a:cxn>
              <a:cxn ang="0">
                <a:pos x="256" y="963"/>
              </a:cxn>
              <a:cxn ang="0">
                <a:pos x="208" y="1019"/>
              </a:cxn>
              <a:cxn ang="0">
                <a:pos x="163" y="1078"/>
              </a:cxn>
              <a:cxn ang="0">
                <a:pos x="163" y="1078"/>
              </a:cxn>
              <a:cxn ang="0">
                <a:pos x="118" y="1138"/>
              </a:cxn>
              <a:cxn ang="0">
                <a:pos x="77" y="1199"/>
              </a:cxn>
              <a:cxn ang="0">
                <a:pos x="77" y="1199"/>
              </a:cxn>
              <a:cxn ang="0">
                <a:pos x="57" y="1232"/>
              </a:cxn>
              <a:cxn ang="0">
                <a:pos x="37" y="1265"/>
              </a:cxn>
              <a:cxn ang="0">
                <a:pos x="17" y="1299"/>
              </a:cxn>
              <a:cxn ang="0">
                <a:pos x="0" y="1335"/>
              </a:cxn>
              <a:cxn ang="0">
                <a:pos x="0" y="1335"/>
              </a:cxn>
              <a:cxn ang="0">
                <a:pos x="38" y="1329"/>
              </a:cxn>
              <a:cxn ang="0">
                <a:pos x="77" y="1321"/>
              </a:cxn>
              <a:cxn ang="0">
                <a:pos x="115" y="1312"/>
              </a:cxn>
              <a:cxn ang="0">
                <a:pos x="151" y="1304"/>
              </a:cxn>
              <a:cxn ang="0">
                <a:pos x="151" y="1304"/>
              </a:cxn>
              <a:cxn ang="0">
                <a:pos x="224" y="1282"/>
              </a:cxn>
              <a:cxn ang="0">
                <a:pos x="296" y="1259"/>
              </a:cxn>
              <a:cxn ang="0">
                <a:pos x="296" y="1259"/>
              </a:cxn>
              <a:cxn ang="0">
                <a:pos x="364" y="1234"/>
              </a:cxn>
              <a:cxn ang="0">
                <a:pos x="433" y="1207"/>
              </a:cxn>
              <a:cxn ang="0">
                <a:pos x="433" y="1207"/>
              </a:cxn>
              <a:cxn ang="0">
                <a:pos x="499" y="1178"/>
              </a:cxn>
              <a:cxn ang="0">
                <a:pos x="499" y="1178"/>
              </a:cxn>
              <a:cxn ang="0">
                <a:pos x="564" y="1146"/>
              </a:cxn>
              <a:cxn ang="0">
                <a:pos x="564" y="1146"/>
              </a:cxn>
              <a:cxn ang="0">
                <a:pos x="646" y="1106"/>
              </a:cxn>
              <a:cxn ang="0">
                <a:pos x="646" y="1106"/>
              </a:cxn>
              <a:cxn ang="0">
                <a:pos x="673" y="1134"/>
              </a:cxn>
              <a:cxn ang="0">
                <a:pos x="700" y="1161"/>
              </a:cxn>
              <a:cxn ang="0">
                <a:pos x="729" y="1186"/>
              </a:cxn>
              <a:cxn ang="0">
                <a:pos x="757" y="1214"/>
              </a:cxn>
              <a:cxn ang="0">
                <a:pos x="788" y="1239"/>
              </a:cxn>
              <a:cxn ang="0">
                <a:pos x="819" y="1264"/>
              </a:cxn>
              <a:cxn ang="0">
                <a:pos x="850" y="1288"/>
              </a:cxn>
              <a:cxn ang="0">
                <a:pos x="883" y="1312"/>
              </a:cxn>
              <a:cxn ang="0">
                <a:pos x="1837" y="0"/>
              </a:cxn>
              <a:cxn ang="0">
                <a:pos x="294" y="502"/>
              </a:cxn>
            </a:cxnLst>
            <a:rect l="0" t="0" r="r" b="b"/>
            <a:pathLst>
              <a:path w="1837" h="1335">
                <a:moveTo>
                  <a:pt x="294" y="502"/>
                </a:moveTo>
                <a:lnTo>
                  <a:pt x="294" y="502"/>
                </a:lnTo>
                <a:lnTo>
                  <a:pt x="307" y="540"/>
                </a:lnTo>
                <a:lnTo>
                  <a:pt x="320" y="578"/>
                </a:lnTo>
                <a:lnTo>
                  <a:pt x="336" y="615"/>
                </a:lnTo>
                <a:lnTo>
                  <a:pt x="350" y="652"/>
                </a:lnTo>
                <a:lnTo>
                  <a:pt x="366" y="688"/>
                </a:lnTo>
                <a:lnTo>
                  <a:pt x="383" y="722"/>
                </a:lnTo>
                <a:lnTo>
                  <a:pt x="400" y="756"/>
                </a:lnTo>
                <a:lnTo>
                  <a:pt x="417" y="791"/>
                </a:lnTo>
                <a:lnTo>
                  <a:pt x="417" y="791"/>
                </a:lnTo>
                <a:lnTo>
                  <a:pt x="353" y="856"/>
                </a:lnTo>
                <a:lnTo>
                  <a:pt x="353" y="856"/>
                </a:lnTo>
                <a:lnTo>
                  <a:pt x="304" y="909"/>
                </a:lnTo>
                <a:lnTo>
                  <a:pt x="304" y="909"/>
                </a:lnTo>
                <a:lnTo>
                  <a:pt x="256" y="963"/>
                </a:lnTo>
                <a:lnTo>
                  <a:pt x="256" y="963"/>
                </a:lnTo>
                <a:lnTo>
                  <a:pt x="208" y="1019"/>
                </a:lnTo>
                <a:lnTo>
                  <a:pt x="163" y="1078"/>
                </a:lnTo>
                <a:lnTo>
                  <a:pt x="163" y="1078"/>
                </a:lnTo>
                <a:lnTo>
                  <a:pt x="118" y="1138"/>
                </a:lnTo>
                <a:lnTo>
                  <a:pt x="77" y="1199"/>
                </a:lnTo>
                <a:lnTo>
                  <a:pt x="77" y="1199"/>
                </a:lnTo>
                <a:lnTo>
                  <a:pt x="57" y="1232"/>
                </a:lnTo>
                <a:lnTo>
                  <a:pt x="37" y="1265"/>
                </a:lnTo>
                <a:lnTo>
                  <a:pt x="17" y="1299"/>
                </a:lnTo>
                <a:lnTo>
                  <a:pt x="0" y="1335"/>
                </a:lnTo>
                <a:lnTo>
                  <a:pt x="0" y="1335"/>
                </a:lnTo>
                <a:lnTo>
                  <a:pt x="38" y="1329"/>
                </a:lnTo>
                <a:lnTo>
                  <a:pt x="77" y="1321"/>
                </a:lnTo>
                <a:lnTo>
                  <a:pt x="115" y="1312"/>
                </a:lnTo>
                <a:lnTo>
                  <a:pt x="151" y="1304"/>
                </a:lnTo>
                <a:lnTo>
                  <a:pt x="151" y="1304"/>
                </a:lnTo>
                <a:lnTo>
                  <a:pt x="224" y="1282"/>
                </a:lnTo>
                <a:lnTo>
                  <a:pt x="296" y="1259"/>
                </a:lnTo>
                <a:lnTo>
                  <a:pt x="296" y="1259"/>
                </a:lnTo>
                <a:lnTo>
                  <a:pt x="364" y="1234"/>
                </a:lnTo>
                <a:lnTo>
                  <a:pt x="433" y="1207"/>
                </a:lnTo>
                <a:lnTo>
                  <a:pt x="433" y="1207"/>
                </a:lnTo>
                <a:lnTo>
                  <a:pt x="499" y="1178"/>
                </a:lnTo>
                <a:lnTo>
                  <a:pt x="499" y="1178"/>
                </a:lnTo>
                <a:lnTo>
                  <a:pt x="564" y="1146"/>
                </a:lnTo>
                <a:lnTo>
                  <a:pt x="564" y="1146"/>
                </a:lnTo>
                <a:lnTo>
                  <a:pt x="646" y="1106"/>
                </a:lnTo>
                <a:lnTo>
                  <a:pt x="646" y="1106"/>
                </a:lnTo>
                <a:lnTo>
                  <a:pt x="673" y="1134"/>
                </a:lnTo>
                <a:lnTo>
                  <a:pt x="700" y="1161"/>
                </a:lnTo>
                <a:lnTo>
                  <a:pt x="729" y="1186"/>
                </a:lnTo>
                <a:lnTo>
                  <a:pt x="757" y="1214"/>
                </a:lnTo>
                <a:lnTo>
                  <a:pt x="788" y="1239"/>
                </a:lnTo>
                <a:lnTo>
                  <a:pt x="819" y="1264"/>
                </a:lnTo>
                <a:lnTo>
                  <a:pt x="850" y="1288"/>
                </a:lnTo>
                <a:lnTo>
                  <a:pt x="883" y="1312"/>
                </a:lnTo>
                <a:lnTo>
                  <a:pt x="1837" y="0"/>
                </a:lnTo>
                <a:lnTo>
                  <a:pt x="294" y="502"/>
                </a:lnTo>
                <a:close/>
              </a:path>
            </a:pathLst>
          </a:custGeom>
          <a:gradFill flip="none" rotWithShape="1">
            <a:gsLst>
              <a:gs pos="0">
                <a:schemeClr val="accent5">
                  <a:lumMod val="5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0"/>
            <a:tileRect/>
          </a:gradFill>
          <a:ln w="28575" cap="flat" cmpd="sng" algn="ctr">
            <a:solidFill>
              <a:srgbClr val="FFFEFB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lIns="18288" tIns="18288" rIns="18288" bIns="18288" anchor="ctr" anchorCtr="1"/>
          <a:lstStyle/>
          <a:p>
            <a:pPr algn="ctr">
              <a:lnSpc>
                <a:spcPct val="85000"/>
              </a:lnSpc>
              <a:spcBef>
                <a:spcPct val="20000"/>
              </a:spcBef>
            </a:pPr>
            <a:endParaRPr lang="en-US" sz="1600" dirty="0">
              <a:solidFill>
                <a:srgbClr val="FFFFFF"/>
              </a:solidFill>
              <a:latin typeface="Arial Narrow" pitchFamily="112" charset="0"/>
            </a:endParaRPr>
          </a:p>
        </p:txBody>
      </p:sp>
      <p:sp>
        <p:nvSpPr>
          <p:cNvPr id="16" name="Freeform 12">
            <a:extLst>
              <a:ext uri="{FF2B5EF4-FFF2-40B4-BE49-F238E27FC236}">
                <a16:creationId xmlns:a16="http://schemas.microsoft.com/office/drawing/2014/main" id="{311CE277-0093-4191-B08C-5099F2E224C4}"/>
              </a:ext>
            </a:extLst>
          </p:cNvPr>
          <p:cNvSpPr>
            <a:spLocks/>
          </p:cNvSpPr>
          <p:nvPr/>
        </p:nvSpPr>
        <p:spPr bwMode="auto">
          <a:xfrm>
            <a:off x="5088720" y="3524630"/>
            <a:ext cx="1007280" cy="2280634"/>
          </a:xfrm>
          <a:custGeom>
            <a:avLst/>
            <a:gdLst/>
            <a:ahLst/>
            <a:cxnLst>
              <a:cxn ang="0">
                <a:pos x="954" y="0"/>
              </a:cxn>
              <a:cxn ang="0">
                <a:pos x="0" y="1312"/>
              </a:cxn>
              <a:cxn ang="0">
                <a:pos x="0" y="1312"/>
              </a:cxn>
              <a:cxn ang="0">
                <a:pos x="33" y="1337"/>
              </a:cxn>
              <a:cxn ang="0">
                <a:pos x="68" y="1359"/>
              </a:cxn>
              <a:cxn ang="0">
                <a:pos x="100" y="1381"/>
              </a:cxn>
              <a:cxn ang="0">
                <a:pos x="133" y="1401"/>
              </a:cxn>
              <a:cxn ang="0">
                <a:pos x="168" y="1421"/>
              </a:cxn>
              <a:cxn ang="0">
                <a:pos x="202" y="1440"/>
              </a:cxn>
              <a:cxn ang="0">
                <a:pos x="236" y="1457"/>
              </a:cxn>
              <a:cxn ang="0">
                <a:pos x="271" y="1474"/>
              </a:cxn>
              <a:cxn ang="0">
                <a:pos x="271" y="1474"/>
              </a:cxn>
              <a:cxn ang="0">
                <a:pos x="256" y="1565"/>
              </a:cxn>
              <a:cxn ang="0">
                <a:pos x="256" y="1565"/>
              </a:cxn>
              <a:cxn ang="0">
                <a:pos x="248" y="1637"/>
              </a:cxn>
              <a:cxn ang="0">
                <a:pos x="248" y="1637"/>
              </a:cxn>
              <a:cxn ang="0">
                <a:pos x="241" y="1708"/>
              </a:cxn>
              <a:cxn ang="0">
                <a:pos x="241" y="1708"/>
              </a:cxn>
              <a:cxn ang="0">
                <a:pos x="236" y="1781"/>
              </a:cxn>
              <a:cxn ang="0">
                <a:pos x="233" y="1856"/>
              </a:cxn>
              <a:cxn ang="0">
                <a:pos x="233" y="1856"/>
              </a:cxn>
              <a:cxn ang="0">
                <a:pos x="233" y="1930"/>
              </a:cxn>
              <a:cxn ang="0">
                <a:pos x="235" y="2006"/>
              </a:cxn>
              <a:cxn ang="0">
                <a:pos x="235" y="2006"/>
              </a:cxn>
              <a:cxn ang="0">
                <a:pos x="238" y="2044"/>
              </a:cxn>
              <a:cxn ang="0">
                <a:pos x="241" y="2081"/>
              </a:cxn>
              <a:cxn ang="0">
                <a:pos x="246" y="2121"/>
              </a:cxn>
              <a:cxn ang="0">
                <a:pos x="252" y="2160"/>
              </a:cxn>
              <a:cxn ang="0">
                <a:pos x="252" y="2160"/>
              </a:cxn>
              <a:cxn ang="0">
                <a:pos x="281" y="2131"/>
              </a:cxn>
              <a:cxn ang="0">
                <a:pos x="308" y="2103"/>
              </a:cxn>
              <a:cxn ang="0">
                <a:pos x="332" y="2074"/>
              </a:cxn>
              <a:cxn ang="0">
                <a:pos x="356" y="2046"/>
              </a:cxn>
              <a:cxn ang="0">
                <a:pos x="356" y="2046"/>
              </a:cxn>
              <a:cxn ang="0">
                <a:pos x="404" y="1986"/>
              </a:cxn>
              <a:cxn ang="0">
                <a:pos x="446" y="1926"/>
              </a:cxn>
              <a:cxn ang="0">
                <a:pos x="446" y="1926"/>
              </a:cxn>
              <a:cxn ang="0">
                <a:pos x="488" y="1864"/>
              </a:cxn>
              <a:cxn ang="0">
                <a:pos x="526" y="1801"/>
              </a:cxn>
              <a:cxn ang="0">
                <a:pos x="526" y="1801"/>
              </a:cxn>
              <a:cxn ang="0">
                <a:pos x="564" y="1740"/>
              </a:cxn>
              <a:cxn ang="0">
                <a:pos x="564" y="1740"/>
              </a:cxn>
              <a:cxn ang="0">
                <a:pos x="599" y="1675"/>
              </a:cxn>
              <a:cxn ang="0">
                <a:pos x="599" y="1675"/>
              </a:cxn>
              <a:cxn ang="0">
                <a:pos x="641" y="1594"/>
              </a:cxn>
              <a:cxn ang="0">
                <a:pos x="641" y="1594"/>
              </a:cxn>
              <a:cxn ang="0">
                <a:pos x="678" y="1601"/>
              </a:cxn>
              <a:cxn ang="0">
                <a:pos x="717" y="1607"/>
              </a:cxn>
              <a:cxn ang="0">
                <a:pos x="755" y="1611"/>
              </a:cxn>
              <a:cxn ang="0">
                <a:pos x="794" y="1615"/>
              </a:cxn>
              <a:cxn ang="0">
                <a:pos x="834" y="1618"/>
              </a:cxn>
              <a:cxn ang="0">
                <a:pos x="874" y="1621"/>
              </a:cxn>
              <a:cxn ang="0">
                <a:pos x="914" y="1623"/>
              </a:cxn>
              <a:cxn ang="0">
                <a:pos x="954" y="1623"/>
              </a:cxn>
              <a:cxn ang="0">
                <a:pos x="954" y="0"/>
              </a:cxn>
            </a:cxnLst>
            <a:rect l="0" t="0" r="r" b="b"/>
            <a:pathLst>
              <a:path w="954" h="2160">
                <a:moveTo>
                  <a:pt x="954" y="0"/>
                </a:moveTo>
                <a:lnTo>
                  <a:pt x="0" y="1312"/>
                </a:lnTo>
                <a:lnTo>
                  <a:pt x="0" y="1312"/>
                </a:lnTo>
                <a:lnTo>
                  <a:pt x="33" y="1337"/>
                </a:lnTo>
                <a:lnTo>
                  <a:pt x="68" y="1359"/>
                </a:lnTo>
                <a:lnTo>
                  <a:pt x="100" y="1381"/>
                </a:lnTo>
                <a:lnTo>
                  <a:pt x="133" y="1401"/>
                </a:lnTo>
                <a:lnTo>
                  <a:pt x="168" y="1421"/>
                </a:lnTo>
                <a:lnTo>
                  <a:pt x="202" y="1440"/>
                </a:lnTo>
                <a:lnTo>
                  <a:pt x="236" y="1457"/>
                </a:lnTo>
                <a:lnTo>
                  <a:pt x="271" y="1474"/>
                </a:lnTo>
                <a:lnTo>
                  <a:pt x="271" y="1474"/>
                </a:lnTo>
                <a:lnTo>
                  <a:pt x="256" y="1565"/>
                </a:lnTo>
                <a:lnTo>
                  <a:pt x="256" y="1565"/>
                </a:lnTo>
                <a:lnTo>
                  <a:pt x="248" y="1637"/>
                </a:lnTo>
                <a:lnTo>
                  <a:pt x="248" y="1637"/>
                </a:lnTo>
                <a:lnTo>
                  <a:pt x="241" y="1708"/>
                </a:lnTo>
                <a:lnTo>
                  <a:pt x="241" y="1708"/>
                </a:lnTo>
                <a:lnTo>
                  <a:pt x="236" y="1781"/>
                </a:lnTo>
                <a:lnTo>
                  <a:pt x="233" y="1856"/>
                </a:lnTo>
                <a:lnTo>
                  <a:pt x="233" y="1856"/>
                </a:lnTo>
                <a:lnTo>
                  <a:pt x="233" y="1930"/>
                </a:lnTo>
                <a:lnTo>
                  <a:pt x="235" y="2006"/>
                </a:lnTo>
                <a:lnTo>
                  <a:pt x="235" y="2006"/>
                </a:lnTo>
                <a:lnTo>
                  <a:pt x="238" y="2044"/>
                </a:lnTo>
                <a:lnTo>
                  <a:pt x="241" y="2081"/>
                </a:lnTo>
                <a:lnTo>
                  <a:pt x="246" y="2121"/>
                </a:lnTo>
                <a:lnTo>
                  <a:pt x="252" y="2160"/>
                </a:lnTo>
                <a:lnTo>
                  <a:pt x="252" y="2160"/>
                </a:lnTo>
                <a:lnTo>
                  <a:pt x="281" y="2131"/>
                </a:lnTo>
                <a:lnTo>
                  <a:pt x="308" y="2103"/>
                </a:lnTo>
                <a:lnTo>
                  <a:pt x="332" y="2074"/>
                </a:lnTo>
                <a:lnTo>
                  <a:pt x="356" y="2046"/>
                </a:lnTo>
                <a:lnTo>
                  <a:pt x="356" y="2046"/>
                </a:lnTo>
                <a:lnTo>
                  <a:pt x="404" y="1986"/>
                </a:lnTo>
                <a:lnTo>
                  <a:pt x="446" y="1926"/>
                </a:lnTo>
                <a:lnTo>
                  <a:pt x="446" y="1926"/>
                </a:lnTo>
                <a:lnTo>
                  <a:pt x="488" y="1864"/>
                </a:lnTo>
                <a:lnTo>
                  <a:pt x="526" y="1801"/>
                </a:lnTo>
                <a:lnTo>
                  <a:pt x="526" y="1801"/>
                </a:lnTo>
                <a:lnTo>
                  <a:pt x="564" y="1740"/>
                </a:lnTo>
                <a:lnTo>
                  <a:pt x="564" y="1740"/>
                </a:lnTo>
                <a:lnTo>
                  <a:pt x="599" y="1675"/>
                </a:lnTo>
                <a:lnTo>
                  <a:pt x="599" y="1675"/>
                </a:lnTo>
                <a:lnTo>
                  <a:pt x="641" y="1594"/>
                </a:lnTo>
                <a:lnTo>
                  <a:pt x="641" y="1594"/>
                </a:lnTo>
                <a:lnTo>
                  <a:pt x="678" y="1601"/>
                </a:lnTo>
                <a:lnTo>
                  <a:pt x="717" y="1607"/>
                </a:lnTo>
                <a:lnTo>
                  <a:pt x="755" y="1611"/>
                </a:lnTo>
                <a:lnTo>
                  <a:pt x="794" y="1615"/>
                </a:lnTo>
                <a:lnTo>
                  <a:pt x="834" y="1618"/>
                </a:lnTo>
                <a:lnTo>
                  <a:pt x="874" y="1621"/>
                </a:lnTo>
                <a:lnTo>
                  <a:pt x="914" y="1623"/>
                </a:lnTo>
                <a:lnTo>
                  <a:pt x="954" y="1623"/>
                </a:lnTo>
                <a:lnTo>
                  <a:pt x="954" y="0"/>
                </a:lnTo>
                <a:close/>
              </a:path>
            </a:pathLst>
          </a:custGeom>
          <a:gradFill flip="none" rotWithShape="1">
            <a:gsLst>
              <a:gs pos="0">
                <a:schemeClr val="accent5">
                  <a:lumMod val="75000"/>
                </a:schemeClr>
              </a:gs>
              <a:gs pos="100000">
                <a:schemeClr val="accent5">
                  <a:lumMod val="50000"/>
                </a:schemeClr>
              </a:gs>
            </a:gsLst>
            <a:lin ang="5400000" scaled="0"/>
            <a:tileRect/>
          </a:gradFill>
          <a:ln w="28575" cap="flat" cmpd="sng" algn="ctr">
            <a:solidFill>
              <a:srgbClr val="FFFEFB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lIns="18288" tIns="18288" rIns="18288" bIns="18288" anchor="ctr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endParaRPr lang="en-US" sz="1600" dirty="0">
              <a:solidFill>
                <a:srgbClr val="FFFFFF"/>
              </a:solidFill>
              <a:latin typeface="Arial Narrow" pitchFamily="112" charset="0"/>
            </a:endParaRPr>
          </a:p>
        </p:txBody>
      </p:sp>
      <p:sp>
        <p:nvSpPr>
          <p:cNvPr id="17" name="Freeform 13">
            <a:extLst>
              <a:ext uri="{FF2B5EF4-FFF2-40B4-BE49-F238E27FC236}">
                <a16:creationId xmlns:a16="http://schemas.microsoft.com/office/drawing/2014/main" id="{F6454E0C-2E21-4D7E-9D23-73480F7606E6}"/>
              </a:ext>
            </a:extLst>
          </p:cNvPr>
          <p:cNvSpPr>
            <a:spLocks/>
          </p:cNvSpPr>
          <p:nvPr/>
        </p:nvSpPr>
        <p:spPr bwMode="auto">
          <a:xfrm>
            <a:off x="6096000" y="3524630"/>
            <a:ext cx="1007280" cy="2280634"/>
          </a:xfrm>
          <a:custGeom>
            <a:avLst/>
            <a:gdLst/>
            <a:ahLst/>
            <a:cxnLst>
              <a:cxn ang="0">
                <a:pos x="713" y="1708"/>
              </a:cxn>
              <a:cxn ang="0">
                <a:pos x="713" y="1708"/>
              </a:cxn>
              <a:cxn ang="0">
                <a:pos x="706" y="1637"/>
              </a:cxn>
              <a:cxn ang="0">
                <a:pos x="706" y="1637"/>
              </a:cxn>
              <a:cxn ang="0">
                <a:pos x="698" y="1564"/>
              </a:cxn>
              <a:cxn ang="0">
                <a:pos x="698" y="1564"/>
              </a:cxn>
              <a:cxn ang="0">
                <a:pos x="683" y="1474"/>
              </a:cxn>
              <a:cxn ang="0">
                <a:pos x="683" y="1474"/>
              </a:cxn>
              <a:cxn ang="0">
                <a:pos x="718" y="1457"/>
              </a:cxn>
              <a:cxn ang="0">
                <a:pos x="752" y="1440"/>
              </a:cxn>
              <a:cxn ang="0">
                <a:pos x="786" y="1421"/>
              </a:cxn>
              <a:cxn ang="0">
                <a:pos x="821" y="1401"/>
              </a:cxn>
              <a:cxn ang="0">
                <a:pos x="854" y="1381"/>
              </a:cxn>
              <a:cxn ang="0">
                <a:pos x="888" y="1359"/>
              </a:cxn>
              <a:cxn ang="0">
                <a:pos x="921" y="1337"/>
              </a:cxn>
              <a:cxn ang="0">
                <a:pos x="954" y="1312"/>
              </a:cxn>
              <a:cxn ang="0">
                <a:pos x="0" y="0"/>
              </a:cxn>
              <a:cxn ang="0">
                <a:pos x="0" y="1623"/>
              </a:cxn>
              <a:cxn ang="0">
                <a:pos x="0" y="1623"/>
              </a:cxn>
              <a:cxn ang="0">
                <a:pos x="40" y="1623"/>
              </a:cxn>
              <a:cxn ang="0">
                <a:pos x="82" y="1621"/>
              </a:cxn>
              <a:cxn ang="0">
                <a:pos x="120" y="1618"/>
              </a:cxn>
              <a:cxn ang="0">
                <a:pos x="160" y="1615"/>
              </a:cxn>
              <a:cxn ang="0">
                <a:pos x="199" y="1611"/>
              </a:cxn>
              <a:cxn ang="0">
                <a:pos x="237" y="1607"/>
              </a:cxn>
              <a:cxn ang="0">
                <a:pos x="276" y="1601"/>
              </a:cxn>
              <a:cxn ang="0">
                <a:pos x="313" y="1594"/>
              </a:cxn>
              <a:cxn ang="0">
                <a:pos x="313" y="1594"/>
              </a:cxn>
              <a:cxn ang="0">
                <a:pos x="355" y="1675"/>
              </a:cxn>
              <a:cxn ang="0">
                <a:pos x="355" y="1675"/>
              </a:cxn>
              <a:cxn ang="0">
                <a:pos x="390" y="1740"/>
              </a:cxn>
              <a:cxn ang="0">
                <a:pos x="390" y="1740"/>
              </a:cxn>
              <a:cxn ang="0">
                <a:pos x="428" y="1801"/>
              </a:cxn>
              <a:cxn ang="0">
                <a:pos x="428" y="1801"/>
              </a:cxn>
              <a:cxn ang="0">
                <a:pos x="466" y="1864"/>
              </a:cxn>
              <a:cxn ang="0">
                <a:pos x="508" y="1926"/>
              </a:cxn>
              <a:cxn ang="0">
                <a:pos x="508" y="1926"/>
              </a:cxn>
              <a:cxn ang="0">
                <a:pos x="550" y="1986"/>
              </a:cxn>
              <a:cxn ang="0">
                <a:pos x="598" y="2046"/>
              </a:cxn>
              <a:cxn ang="0">
                <a:pos x="598" y="2046"/>
              </a:cxn>
              <a:cxn ang="0">
                <a:pos x="622" y="2074"/>
              </a:cxn>
              <a:cxn ang="0">
                <a:pos x="648" y="2103"/>
              </a:cxn>
              <a:cxn ang="0">
                <a:pos x="673" y="2131"/>
              </a:cxn>
              <a:cxn ang="0">
                <a:pos x="702" y="2160"/>
              </a:cxn>
              <a:cxn ang="0">
                <a:pos x="702" y="2160"/>
              </a:cxn>
              <a:cxn ang="0">
                <a:pos x="708" y="2121"/>
              </a:cxn>
              <a:cxn ang="0">
                <a:pos x="713" y="2081"/>
              </a:cxn>
              <a:cxn ang="0">
                <a:pos x="716" y="2044"/>
              </a:cxn>
              <a:cxn ang="0">
                <a:pos x="719" y="2006"/>
              </a:cxn>
              <a:cxn ang="0">
                <a:pos x="719" y="2006"/>
              </a:cxn>
              <a:cxn ang="0">
                <a:pos x="722" y="1930"/>
              </a:cxn>
              <a:cxn ang="0">
                <a:pos x="721" y="1856"/>
              </a:cxn>
              <a:cxn ang="0">
                <a:pos x="721" y="1856"/>
              </a:cxn>
              <a:cxn ang="0">
                <a:pos x="719" y="1781"/>
              </a:cxn>
              <a:cxn ang="0">
                <a:pos x="713" y="1708"/>
              </a:cxn>
              <a:cxn ang="0">
                <a:pos x="713" y="1708"/>
              </a:cxn>
            </a:cxnLst>
            <a:rect l="0" t="0" r="r" b="b"/>
            <a:pathLst>
              <a:path w="954" h="2160">
                <a:moveTo>
                  <a:pt x="713" y="1708"/>
                </a:moveTo>
                <a:lnTo>
                  <a:pt x="713" y="1708"/>
                </a:lnTo>
                <a:lnTo>
                  <a:pt x="706" y="1637"/>
                </a:lnTo>
                <a:lnTo>
                  <a:pt x="706" y="1637"/>
                </a:lnTo>
                <a:lnTo>
                  <a:pt x="698" y="1564"/>
                </a:lnTo>
                <a:lnTo>
                  <a:pt x="698" y="1564"/>
                </a:lnTo>
                <a:lnTo>
                  <a:pt x="683" y="1474"/>
                </a:lnTo>
                <a:lnTo>
                  <a:pt x="683" y="1474"/>
                </a:lnTo>
                <a:lnTo>
                  <a:pt x="718" y="1457"/>
                </a:lnTo>
                <a:lnTo>
                  <a:pt x="752" y="1440"/>
                </a:lnTo>
                <a:lnTo>
                  <a:pt x="786" y="1421"/>
                </a:lnTo>
                <a:lnTo>
                  <a:pt x="821" y="1401"/>
                </a:lnTo>
                <a:lnTo>
                  <a:pt x="854" y="1381"/>
                </a:lnTo>
                <a:lnTo>
                  <a:pt x="888" y="1359"/>
                </a:lnTo>
                <a:lnTo>
                  <a:pt x="921" y="1337"/>
                </a:lnTo>
                <a:lnTo>
                  <a:pt x="954" y="1312"/>
                </a:lnTo>
                <a:lnTo>
                  <a:pt x="0" y="0"/>
                </a:lnTo>
                <a:lnTo>
                  <a:pt x="0" y="1623"/>
                </a:lnTo>
                <a:lnTo>
                  <a:pt x="0" y="1623"/>
                </a:lnTo>
                <a:lnTo>
                  <a:pt x="40" y="1623"/>
                </a:lnTo>
                <a:lnTo>
                  <a:pt x="82" y="1621"/>
                </a:lnTo>
                <a:lnTo>
                  <a:pt x="120" y="1618"/>
                </a:lnTo>
                <a:lnTo>
                  <a:pt x="160" y="1615"/>
                </a:lnTo>
                <a:lnTo>
                  <a:pt x="199" y="1611"/>
                </a:lnTo>
                <a:lnTo>
                  <a:pt x="237" y="1607"/>
                </a:lnTo>
                <a:lnTo>
                  <a:pt x="276" y="1601"/>
                </a:lnTo>
                <a:lnTo>
                  <a:pt x="313" y="1594"/>
                </a:lnTo>
                <a:lnTo>
                  <a:pt x="313" y="1594"/>
                </a:lnTo>
                <a:lnTo>
                  <a:pt x="355" y="1675"/>
                </a:lnTo>
                <a:lnTo>
                  <a:pt x="355" y="1675"/>
                </a:lnTo>
                <a:lnTo>
                  <a:pt x="390" y="1740"/>
                </a:lnTo>
                <a:lnTo>
                  <a:pt x="390" y="1740"/>
                </a:lnTo>
                <a:lnTo>
                  <a:pt x="428" y="1801"/>
                </a:lnTo>
                <a:lnTo>
                  <a:pt x="428" y="1801"/>
                </a:lnTo>
                <a:lnTo>
                  <a:pt x="466" y="1864"/>
                </a:lnTo>
                <a:lnTo>
                  <a:pt x="508" y="1926"/>
                </a:lnTo>
                <a:lnTo>
                  <a:pt x="508" y="1926"/>
                </a:lnTo>
                <a:lnTo>
                  <a:pt x="550" y="1986"/>
                </a:lnTo>
                <a:lnTo>
                  <a:pt x="598" y="2046"/>
                </a:lnTo>
                <a:lnTo>
                  <a:pt x="598" y="2046"/>
                </a:lnTo>
                <a:lnTo>
                  <a:pt x="622" y="2074"/>
                </a:lnTo>
                <a:lnTo>
                  <a:pt x="648" y="2103"/>
                </a:lnTo>
                <a:lnTo>
                  <a:pt x="673" y="2131"/>
                </a:lnTo>
                <a:lnTo>
                  <a:pt x="702" y="2160"/>
                </a:lnTo>
                <a:lnTo>
                  <a:pt x="702" y="2160"/>
                </a:lnTo>
                <a:lnTo>
                  <a:pt x="708" y="2121"/>
                </a:lnTo>
                <a:lnTo>
                  <a:pt x="713" y="2081"/>
                </a:lnTo>
                <a:lnTo>
                  <a:pt x="716" y="2044"/>
                </a:lnTo>
                <a:lnTo>
                  <a:pt x="719" y="2006"/>
                </a:lnTo>
                <a:lnTo>
                  <a:pt x="719" y="2006"/>
                </a:lnTo>
                <a:lnTo>
                  <a:pt x="722" y="1930"/>
                </a:lnTo>
                <a:lnTo>
                  <a:pt x="721" y="1856"/>
                </a:lnTo>
                <a:lnTo>
                  <a:pt x="721" y="1856"/>
                </a:lnTo>
                <a:lnTo>
                  <a:pt x="719" y="1781"/>
                </a:lnTo>
                <a:lnTo>
                  <a:pt x="713" y="1708"/>
                </a:lnTo>
                <a:lnTo>
                  <a:pt x="713" y="1708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50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5400000" scaled="0"/>
            <a:tileRect/>
          </a:gradFill>
          <a:ln w="28575" cap="flat" cmpd="sng" algn="ctr">
            <a:solidFill>
              <a:srgbClr val="FFFEFB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lIns="18288" tIns="18288" rIns="18288" bIns="18288" anchor="ctr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endParaRPr lang="en-US" sz="1600" dirty="0">
              <a:solidFill>
                <a:srgbClr val="FFFFFF"/>
              </a:solidFill>
              <a:latin typeface="Arial Narrow" pitchFamily="112" charset="0"/>
            </a:endParaRPr>
          </a:p>
        </p:txBody>
      </p:sp>
      <p:sp>
        <p:nvSpPr>
          <p:cNvPr id="18" name="Freeform 14">
            <a:extLst>
              <a:ext uri="{FF2B5EF4-FFF2-40B4-BE49-F238E27FC236}">
                <a16:creationId xmlns:a16="http://schemas.microsoft.com/office/drawing/2014/main" id="{4B80735E-35AB-4C33-B094-5ABCEE6B7CE8}"/>
              </a:ext>
            </a:extLst>
          </p:cNvPr>
          <p:cNvSpPr>
            <a:spLocks/>
          </p:cNvSpPr>
          <p:nvPr/>
        </p:nvSpPr>
        <p:spPr bwMode="auto">
          <a:xfrm>
            <a:off x="6096000" y="3524630"/>
            <a:ext cx="1939595" cy="1409559"/>
          </a:xfrm>
          <a:custGeom>
            <a:avLst/>
            <a:gdLst/>
            <a:ahLst/>
            <a:cxnLst>
              <a:cxn ang="0">
                <a:pos x="1760" y="1199"/>
              </a:cxn>
              <a:cxn ang="0">
                <a:pos x="1760" y="1199"/>
              </a:cxn>
              <a:cxn ang="0">
                <a:pos x="1719" y="1138"/>
              </a:cxn>
              <a:cxn ang="0">
                <a:pos x="1674" y="1078"/>
              </a:cxn>
              <a:cxn ang="0">
                <a:pos x="1674" y="1078"/>
              </a:cxn>
              <a:cxn ang="0">
                <a:pos x="1629" y="1019"/>
              </a:cxn>
              <a:cxn ang="0">
                <a:pos x="1581" y="963"/>
              </a:cxn>
              <a:cxn ang="0">
                <a:pos x="1581" y="963"/>
              </a:cxn>
              <a:cxn ang="0">
                <a:pos x="1534" y="909"/>
              </a:cxn>
              <a:cxn ang="0">
                <a:pos x="1534" y="909"/>
              </a:cxn>
              <a:cxn ang="0">
                <a:pos x="1484" y="856"/>
              </a:cxn>
              <a:cxn ang="0">
                <a:pos x="1484" y="856"/>
              </a:cxn>
              <a:cxn ang="0">
                <a:pos x="1420" y="791"/>
              </a:cxn>
              <a:cxn ang="0">
                <a:pos x="1420" y="791"/>
              </a:cxn>
              <a:cxn ang="0">
                <a:pos x="1438" y="756"/>
              </a:cxn>
              <a:cxn ang="0">
                <a:pos x="1456" y="722"/>
              </a:cxn>
              <a:cxn ang="0">
                <a:pos x="1471" y="688"/>
              </a:cxn>
              <a:cxn ang="0">
                <a:pos x="1487" y="652"/>
              </a:cxn>
              <a:cxn ang="0">
                <a:pos x="1503" y="615"/>
              </a:cxn>
              <a:cxn ang="0">
                <a:pos x="1517" y="578"/>
              </a:cxn>
              <a:cxn ang="0">
                <a:pos x="1530" y="540"/>
              </a:cxn>
              <a:cxn ang="0">
                <a:pos x="1543" y="502"/>
              </a:cxn>
              <a:cxn ang="0">
                <a:pos x="0" y="0"/>
              </a:cxn>
              <a:cxn ang="0">
                <a:pos x="954" y="1312"/>
              </a:cxn>
              <a:cxn ang="0">
                <a:pos x="954" y="1312"/>
              </a:cxn>
              <a:cxn ang="0">
                <a:pos x="987" y="1288"/>
              </a:cxn>
              <a:cxn ang="0">
                <a:pos x="1018" y="1264"/>
              </a:cxn>
              <a:cxn ang="0">
                <a:pos x="1049" y="1239"/>
              </a:cxn>
              <a:cxn ang="0">
                <a:pos x="1080" y="1214"/>
              </a:cxn>
              <a:cxn ang="0">
                <a:pos x="1108" y="1186"/>
              </a:cxn>
              <a:cxn ang="0">
                <a:pos x="1137" y="1161"/>
              </a:cxn>
              <a:cxn ang="0">
                <a:pos x="1164" y="1134"/>
              </a:cxn>
              <a:cxn ang="0">
                <a:pos x="1191" y="1106"/>
              </a:cxn>
              <a:cxn ang="0">
                <a:pos x="1191" y="1106"/>
              </a:cxn>
              <a:cxn ang="0">
                <a:pos x="1273" y="1146"/>
              </a:cxn>
              <a:cxn ang="0">
                <a:pos x="1273" y="1146"/>
              </a:cxn>
              <a:cxn ang="0">
                <a:pos x="1338" y="1178"/>
              </a:cxn>
              <a:cxn ang="0">
                <a:pos x="1338" y="1178"/>
              </a:cxn>
              <a:cxn ang="0">
                <a:pos x="1404" y="1207"/>
              </a:cxn>
              <a:cxn ang="0">
                <a:pos x="1404" y="1207"/>
              </a:cxn>
              <a:cxn ang="0">
                <a:pos x="1473" y="1234"/>
              </a:cxn>
              <a:cxn ang="0">
                <a:pos x="1541" y="1259"/>
              </a:cxn>
              <a:cxn ang="0">
                <a:pos x="1541" y="1259"/>
              </a:cxn>
              <a:cxn ang="0">
                <a:pos x="1613" y="1282"/>
              </a:cxn>
              <a:cxn ang="0">
                <a:pos x="1686" y="1304"/>
              </a:cxn>
              <a:cxn ang="0">
                <a:pos x="1686" y="1304"/>
              </a:cxn>
              <a:cxn ang="0">
                <a:pos x="1723" y="1312"/>
              </a:cxn>
              <a:cxn ang="0">
                <a:pos x="1760" y="1321"/>
              </a:cxn>
              <a:cxn ang="0">
                <a:pos x="1799" y="1329"/>
              </a:cxn>
              <a:cxn ang="0">
                <a:pos x="1837" y="1335"/>
              </a:cxn>
              <a:cxn ang="0">
                <a:pos x="1837" y="1335"/>
              </a:cxn>
              <a:cxn ang="0">
                <a:pos x="1820" y="1299"/>
              </a:cxn>
              <a:cxn ang="0">
                <a:pos x="1800" y="1265"/>
              </a:cxn>
              <a:cxn ang="0">
                <a:pos x="1782" y="1232"/>
              </a:cxn>
              <a:cxn ang="0">
                <a:pos x="1760" y="1199"/>
              </a:cxn>
              <a:cxn ang="0">
                <a:pos x="1760" y="1199"/>
              </a:cxn>
            </a:cxnLst>
            <a:rect l="0" t="0" r="r" b="b"/>
            <a:pathLst>
              <a:path w="1837" h="1335">
                <a:moveTo>
                  <a:pt x="1760" y="1199"/>
                </a:moveTo>
                <a:lnTo>
                  <a:pt x="1760" y="1199"/>
                </a:lnTo>
                <a:lnTo>
                  <a:pt x="1719" y="1138"/>
                </a:lnTo>
                <a:lnTo>
                  <a:pt x="1674" y="1078"/>
                </a:lnTo>
                <a:lnTo>
                  <a:pt x="1674" y="1078"/>
                </a:lnTo>
                <a:lnTo>
                  <a:pt x="1629" y="1019"/>
                </a:lnTo>
                <a:lnTo>
                  <a:pt x="1581" y="963"/>
                </a:lnTo>
                <a:lnTo>
                  <a:pt x="1581" y="963"/>
                </a:lnTo>
                <a:lnTo>
                  <a:pt x="1534" y="909"/>
                </a:lnTo>
                <a:lnTo>
                  <a:pt x="1534" y="909"/>
                </a:lnTo>
                <a:lnTo>
                  <a:pt x="1484" y="856"/>
                </a:lnTo>
                <a:lnTo>
                  <a:pt x="1484" y="856"/>
                </a:lnTo>
                <a:lnTo>
                  <a:pt x="1420" y="791"/>
                </a:lnTo>
                <a:lnTo>
                  <a:pt x="1420" y="791"/>
                </a:lnTo>
                <a:lnTo>
                  <a:pt x="1438" y="756"/>
                </a:lnTo>
                <a:lnTo>
                  <a:pt x="1456" y="722"/>
                </a:lnTo>
                <a:lnTo>
                  <a:pt x="1471" y="688"/>
                </a:lnTo>
                <a:lnTo>
                  <a:pt x="1487" y="652"/>
                </a:lnTo>
                <a:lnTo>
                  <a:pt x="1503" y="615"/>
                </a:lnTo>
                <a:lnTo>
                  <a:pt x="1517" y="578"/>
                </a:lnTo>
                <a:lnTo>
                  <a:pt x="1530" y="540"/>
                </a:lnTo>
                <a:lnTo>
                  <a:pt x="1543" y="502"/>
                </a:lnTo>
                <a:lnTo>
                  <a:pt x="0" y="0"/>
                </a:lnTo>
                <a:lnTo>
                  <a:pt x="954" y="1312"/>
                </a:lnTo>
                <a:lnTo>
                  <a:pt x="954" y="1312"/>
                </a:lnTo>
                <a:lnTo>
                  <a:pt x="987" y="1288"/>
                </a:lnTo>
                <a:lnTo>
                  <a:pt x="1018" y="1264"/>
                </a:lnTo>
                <a:lnTo>
                  <a:pt x="1049" y="1239"/>
                </a:lnTo>
                <a:lnTo>
                  <a:pt x="1080" y="1214"/>
                </a:lnTo>
                <a:lnTo>
                  <a:pt x="1108" y="1186"/>
                </a:lnTo>
                <a:lnTo>
                  <a:pt x="1137" y="1161"/>
                </a:lnTo>
                <a:lnTo>
                  <a:pt x="1164" y="1134"/>
                </a:lnTo>
                <a:lnTo>
                  <a:pt x="1191" y="1106"/>
                </a:lnTo>
                <a:lnTo>
                  <a:pt x="1191" y="1106"/>
                </a:lnTo>
                <a:lnTo>
                  <a:pt x="1273" y="1146"/>
                </a:lnTo>
                <a:lnTo>
                  <a:pt x="1273" y="1146"/>
                </a:lnTo>
                <a:lnTo>
                  <a:pt x="1338" y="1178"/>
                </a:lnTo>
                <a:lnTo>
                  <a:pt x="1338" y="1178"/>
                </a:lnTo>
                <a:lnTo>
                  <a:pt x="1404" y="1207"/>
                </a:lnTo>
                <a:lnTo>
                  <a:pt x="1404" y="1207"/>
                </a:lnTo>
                <a:lnTo>
                  <a:pt x="1473" y="1234"/>
                </a:lnTo>
                <a:lnTo>
                  <a:pt x="1541" y="1259"/>
                </a:lnTo>
                <a:lnTo>
                  <a:pt x="1541" y="1259"/>
                </a:lnTo>
                <a:lnTo>
                  <a:pt x="1613" y="1282"/>
                </a:lnTo>
                <a:lnTo>
                  <a:pt x="1686" y="1304"/>
                </a:lnTo>
                <a:lnTo>
                  <a:pt x="1686" y="1304"/>
                </a:lnTo>
                <a:lnTo>
                  <a:pt x="1723" y="1312"/>
                </a:lnTo>
                <a:lnTo>
                  <a:pt x="1760" y="1321"/>
                </a:lnTo>
                <a:lnTo>
                  <a:pt x="1799" y="1329"/>
                </a:lnTo>
                <a:lnTo>
                  <a:pt x="1837" y="1335"/>
                </a:lnTo>
                <a:lnTo>
                  <a:pt x="1837" y="1335"/>
                </a:lnTo>
                <a:lnTo>
                  <a:pt x="1820" y="1299"/>
                </a:lnTo>
                <a:lnTo>
                  <a:pt x="1800" y="1265"/>
                </a:lnTo>
                <a:lnTo>
                  <a:pt x="1782" y="1232"/>
                </a:lnTo>
                <a:lnTo>
                  <a:pt x="1760" y="1199"/>
                </a:lnTo>
                <a:lnTo>
                  <a:pt x="1760" y="1199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75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5400000" scaled="0"/>
            <a:tileRect/>
          </a:gradFill>
          <a:ln w="28575" cap="flat" cmpd="sng" algn="ctr">
            <a:solidFill>
              <a:srgbClr val="FFFEFB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lIns="18288" tIns="18288" rIns="18288" bIns="18288" anchor="ctr" anchorCtr="1"/>
          <a:lstStyle/>
          <a:p>
            <a:pPr algn="ctr">
              <a:lnSpc>
                <a:spcPct val="85000"/>
              </a:lnSpc>
              <a:spcBef>
                <a:spcPct val="20000"/>
              </a:spcBef>
            </a:pPr>
            <a:endParaRPr lang="en-US" sz="1600" dirty="0">
              <a:solidFill>
                <a:srgbClr val="FFFFFF"/>
              </a:solidFill>
              <a:latin typeface="Arial Narrow" pitchFamily="112" charset="0"/>
            </a:endParaRPr>
          </a:p>
        </p:txBody>
      </p:sp>
      <p:sp>
        <p:nvSpPr>
          <p:cNvPr id="19" name="Freeform 15">
            <a:extLst>
              <a:ext uri="{FF2B5EF4-FFF2-40B4-BE49-F238E27FC236}">
                <a16:creationId xmlns:a16="http://schemas.microsoft.com/office/drawing/2014/main" id="{E204F2A3-9090-4FB9-AF97-849BBC527792}"/>
              </a:ext>
            </a:extLst>
          </p:cNvPr>
          <p:cNvSpPr>
            <a:spLocks/>
          </p:cNvSpPr>
          <p:nvPr/>
        </p:nvSpPr>
        <p:spPr bwMode="auto">
          <a:xfrm>
            <a:off x="6096000" y="2996705"/>
            <a:ext cx="2398889" cy="1057961"/>
          </a:xfrm>
          <a:custGeom>
            <a:avLst/>
            <a:gdLst/>
            <a:ahLst/>
            <a:cxnLst>
              <a:cxn ang="0">
                <a:pos x="2129" y="437"/>
              </a:cxn>
              <a:cxn ang="0">
                <a:pos x="2129" y="437"/>
              </a:cxn>
              <a:cxn ang="0">
                <a:pos x="2059" y="411"/>
              </a:cxn>
              <a:cxn ang="0">
                <a:pos x="1987" y="388"/>
              </a:cxn>
              <a:cxn ang="0">
                <a:pos x="1987" y="388"/>
              </a:cxn>
              <a:cxn ang="0">
                <a:pos x="1917" y="367"/>
              </a:cxn>
              <a:cxn ang="0">
                <a:pos x="1846" y="350"/>
              </a:cxn>
              <a:cxn ang="0">
                <a:pos x="1846" y="350"/>
              </a:cxn>
              <a:cxn ang="0">
                <a:pos x="1774" y="334"/>
              </a:cxn>
              <a:cxn ang="0">
                <a:pos x="1774" y="334"/>
              </a:cxn>
              <a:cxn ang="0">
                <a:pos x="1704" y="320"/>
              </a:cxn>
              <a:cxn ang="0">
                <a:pos x="1704" y="320"/>
              </a:cxn>
              <a:cxn ang="0">
                <a:pos x="1613" y="306"/>
              </a:cxn>
              <a:cxn ang="0">
                <a:pos x="1613" y="306"/>
              </a:cxn>
              <a:cxn ang="0">
                <a:pos x="1609" y="267"/>
              </a:cxn>
              <a:cxn ang="0">
                <a:pos x="1601" y="230"/>
              </a:cxn>
              <a:cxn ang="0">
                <a:pos x="1594" y="191"/>
              </a:cxn>
              <a:cxn ang="0">
                <a:pos x="1586" y="153"/>
              </a:cxn>
              <a:cxn ang="0">
                <a:pos x="1577" y="115"/>
              </a:cxn>
              <a:cxn ang="0">
                <a:pos x="1567" y="77"/>
              </a:cxn>
              <a:cxn ang="0">
                <a:pos x="1556" y="38"/>
              </a:cxn>
              <a:cxn ang="0">
                <a:pos x="1543" y="0"/>
              </a:cxn>
              <a:cxn ang="0">
                <a:pos x="0" y="500"/>
              </a:cxn>
              <a:cxn ang="0">
                <a:pos x="1543" y="1002"/>
              </a:cxn>
              <a:cxn ang="0">
                <a:pos x="1543" y="1002"/>
              </a:cxn>
              <a:cxn ang="0">
                <a:pos x="1556" y="963"/>
              </a:cxn>
              <a:cxn ang="0">
                <a:pos x="1567" y="925"/>
              </a:cxn>
              <a:cxn ang="0">
                <a:pos x="1577" y="886"/>
              </a:cxn>
              <a:cxn ang="0">
                <a:pos x="1586" y="847"/>
              </a:cxn>
              <a:cxn ang="0">
                <a:pos x="1594" y="809"/>
              </a:cxn>
              <a:cxn ang="0">
                <a:pos x="1601" y="772"/>
              </a:cxn>
              <a:cxn ang="0">
                <a:pos x="1609" y="733"/>
              </a:cxn>
              <a:cxn ang="0">
                <a:pos x="1613" y="696"/>
              </a:cxn>
              <a:cxn ang="0">
                <a:pos x="1613" y="696"/>
              </a:cxn>
              <a:cxn ang="0">
                <a:pos x="1704" y="680"/>
              </a:cxn>
              <a:cxn ang="0">
                <a:pos x="1704" y="680"/>
              </a:cxn>
              <a:cxn ang="0">
                <a:pos x="1774" y="667"/>
              </a:cxn>
              <a:cxn ang="0">
                <a:pos x="1774" y="667"/>
              </a:cxn>
              <a:cxn ang="0">
                <a:pos x="1846" y="652"/>
              </a:cxn>
              <a:cxn ang="0">
                <a:pos x="1846" y="652"/>
              </a:cxn>
              <a:cxn ang="0">
                <a:pos x="1917" y="633"/>
              </a:cxn>
              <a:cxn ang="0">
                <a:pos x="1987" y="613"/>
              </a:cxn>
              <a:cxn ang="0">
                <a:pos x="1987" y="613"/>
              </a:cxn>
              <a:cxn ang="0">
                <a:pos x="2059" y="590"/>
              </a:cxn>
              <a:cxn ang="0">
                <a:pos x="2129" y="564"/>
              </a:cxn>
              <a:cxn ang="0">
                <a:pos x="2129" y="564"/>
              </a:cxn>
              <a:cxn ang="0">
                <a:pos x="2165" y="550"/>
              </a:cxn>
              <a:cxn ang="0">
                <a:pos x="2201" y="534"/>
              </a:cxn>
              <a:cxn ang="0">
                <a:pos x="2236" y="519"/>
              </a:cxn>
              <a:cxn ang="0">
                <a:pos x="2272" y="500"/>
              </a:cxn>
              <a:cxn ang="0">
                <a:pos x="2272" y="500"/>
              </a:cxn>
              <a:cxn ang="0">
                <a:pos x="2236" y="483"/>
              </a:cxn>
              <a:cxn ang="0">
                <a:pos x="2201" y="466"/>
              </a:cxn>
              <a:cxn ang="0">
                <a:pos x="2165" y="450"/>
              </a:cxn>
              <a:cxn ang="0">
                <a:pos x="2129" y="437"/>
              </a:cxn>
              <a:cxn ang="0">
                <a:pos x="2129" y="437"/>
              </a:cxn>
            </a:cxnLst>
            <a:rect l="0" t="0" r="r" b="b"/>
            <a:pathLst>
              <a:path w="2272" h="1002">
                <a:moveTo>
                  <a:pt x="2129" y="437"/>
                </a:moveTo>
                <a:lnTo>
                  <a:pt x="2129" y="437"/>
                </a:lnTo>
                <a:lnTo>
                  <a:pt x="2059" y="411"/>
                </a:lnTo>
                <a:lnTo>
                  <a:pt x="1987" y="388"/>
                </a:lnTo>
                <a:lnTo>
                  <a:pt x="1987" y="388"/>
                </a:lnTo>
                <a:lnTo>
                  <a:pt x="1917" y="367"/>
                </a:lnTo>
                <a:lnTo>
                  <a:pt x="1846" y="350"/>
                </a:lnTo>
                <a:lnTo>
                  <a:pt x="1846" y="350"/>
                </a:lnTo>
                <a:lnTo>
                  <a:pt x="1774" y="334"/>
                </a:lnTo>
                <a:lnTo>
                  <a:pt x="1774" y="334"/>
                </a:lnTo>
                <a:lnTo>
                  <a:pt x="1704" y="320"/>
                </a:lnTo>
                <a:lnTo>
                  <a:pt x="1704" y="320"/>
                </a:lnTo>
                <a:lnTo>
                  <a:pt x="1613" y="306"/>
                </a:lnTo>
                <a:lnTo>
                  <a:pt x="1613" y="306"/>
                </a:lnTo>
                <a:lnTo>
                  <a:pt x="1609" y="267"/>
                </a:lnTo>
                <a:lnTo>
                  <a:pt x="1601" y="230"/>
                </a:lnTo>
                <a:lnTo>
                  <a:pt x="1594" y="191"/>
                </a:lnTo>
                <a:lnTo>
                  <a:pt x="1586" y="153"/>
                </a:lnTo>
                <a:lnTo>
                  <a:pt x="1577" y="115"/>
                </a:lnTo>
                <a:lnTo>
                  <a:pt x="1567" y="77"/>
                </a:lnTo>
                <a:lnTo>
                  <a:pt x="1556" y="38"/>
                </a:lnTo>
                <a:lnTo>
                  <a:pt x="1543" y="0"/>
                </a:lnTo>
                <a:lnTo>
                  <a:pt x="0" y="500"/>
                </a:lnTo>
                <a:lnTo>
                  <a:pt x="1543" y="1002"/>
                </a:lnTo>
                <a:lnTo>
                  <a:pt x="1543" y="1002"/>
                </a:lnTo>
                <a:lnTo>
                  <a:pt x="1556" y="963"/>
                </a:lnTo>
                <a:lnTo>
                  <a:pt x="1567" y="925"/>
                </a:lnTo>
                <a:lnTo>
                  <a:pt x="1577" y="886"/>
                </a:lnTo>
                <a:lnTo>
                  <a:pt x="1586" y="847"/>
                </a:lnTo>
                <a:lnTo>
                  <a:pt x="1594" y="809"/>
                </a:lnTo>
                <a:lnTo>
                  <a:pt x="1601" y="772"/>
                </a:lnTo>
                <a:lnTo>
                  <a:pt x="1609" y="733"/>
                </a:lnTo>
                <a:lnTo>
                  <a:pt x="1613" y="696"/>
                </a:lnTo>
                <a:lnTo>
                  <a:pt x="1613" y="696"/>
                </a:lnTo>
                <a:lnTo>
                  <a:pt x="1704" y="680"/>
                </a:lnTo>
                <a:lnTo>
                  <a:pt x="1704" y="680"/>
                </a:lnTo>
                <a:lnTo>
                  <a:pt x="1774" y="667"/>
                </a:lnTo>
                <a:lnTo>
                  <a:pt x="1774" y="667"/>
                </a:lnTo>
                <a:lnTo>
                  <a:pt x="1846" y="652"/>
                </a:lnTo>
                <a:lnTo>
                  <a:pt x="1846" y="652"/>
                </a:lnTo>
                <a:lnTo>
                  <a:pt x="1917" y="633"/>
                </a:lnTo>
                <a:lnTo>
                  <a:pt x="1987" y="613"/>
                </a:lnTo>
                <a:lnTo>
                  <a:pt x="1987" y="613"/>
                </a:lnTo>
                <a:lnTo>
                  <a:pt x="2059" y="590"/>
                </a:lnTo>
                <a:lnTo>
                  <a:pt x="2129" y="564"/>
                </a:lnTo>
                <a:lnTo>
                  <a:pt x="2129" y="564"/>
                </a:lnTo>
                <a:lnTo>
                  <a:pt x="2165" y="550"/>
                </a:lnTo>
                <a:lnTo>
                  <a:pt x="2201" y="534"/>
                </a:lnTo>
                <a:lnTo>
                  <a:pt x="2236" y="519"/>
                </a:lnTo>
                <a:lnTo>
                  <a:pt x="2272" y="500"/>
                </a:lnTo>
                <a:lnTo>
                  <a:pt x="2272" y="500"/>
                </a:lnTo>
                <a:lnTo>
                  <a:pt x="2236" y="483"/>
                </a:lnTo>
                <a:lnTo>
                  <a:pt x="2201" y="466"/>
                </a:lnTo>
                <a:lnTo>
                  <a:pt x="2165" y="450"/>
                </a:lnTo>
                <a:lnTo>
                  <a:pt x="2129" y="437"/>
                </a:lnTo>
                <a:lnTo>
                  <a:pt x="2129" y="437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0"/>
            <a:tileRect/>
          </a:gradFill>
          <a:ln w="28575" cap="flat" cmpd="sng" algn="ctr">
            <a:solidFill>
              <a:srgbClr val="FFFEFB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lIns="18288" tIns="18288" rIns="18288" bIns="18288" anchor="ctr" anchorCtr="1"/>
          <a:lstStyle/>
          <a:p>
            <a:pPr algn="ctr">
              <a:lnSpc>
                <a:spcPct val="85000"/>
              </a:lnSpc>
              <a:spcBef>
                <a:spcPct val="20000"/>
              </a:spcBef>
            </a:pPr>
            <a:endParaRPr lang="en-US" sz="1600" dirty="0">
              <a:solidFill>
                <a:srgbClr val="FFFFFF"/>
              </a:solidFill>
              <a:latin typeface="Arial Narrow" pitchFamily="112" charset="0"/>
            </a:endParaRPr>
          </a:p>
        </p:txBody>
      </p:sp>
      <p:sp>
        <p:nvSpPr>
          <p:cNvPr id="20" name="Freeform 16">
            <a:extLst>
              <a:ext uri="{FF2B5EF4-FFF2-40B4-BE49-F238E27FC236}">
                <a16:creationId xmlns:a16="http://schemas.microsoft.com/office/drawing/2014/main" id="{153D4832-E3D5-45E7-9A49-6904AA9EA7E7}"/>
              </a:ext>
            </a:extLst>
          </p:cNvPr>
          <p:cNvSpPr>
            <a:spLocks/>
          </p:cNvSpPr>
          <p:nvPr/>
        </p:nvSpPr>
        <p:spPr bwMode="auto">
          <a:xfrm>
            <a:off x="6096000" y="2115072"/>
            <a:ext cx="1939595" cy="1409559"/>
          </a:xfrm>
          <a:custGeom>
            <a:avLst/>
            <a:gdLst/>
            <a:ahLst/>
            <a:cxnLst>
              <a:cxn ang="0">
                <a:pos x="1686" y="33"/>
              </a:cxn>
              <a:cxn ang="0">
                <a:pos x="1686" y="33"/>
              </a:cxn>
              <a:cxn ang="0">
                <a:pos x="1613" y="53"/>
              </a:cxn>
              <a:cxn ang="0">
                <a:pos x="1541" y="77"/>
              </a:cxn>
              <a:cxn ang="0">
                <a:pos x="1541" y="77"/>
              </a:cxn>
              <a:cxn ang="0">
                <a:pos x="1473" y="101"/>
              </a:cxn>
              <a:cxn ang="0">
                <a:pos x="1404" y="128"/>
              </a:cxn>
              <a:cxn ang="0">
                <a:pos x="1404" y="128"/>
              </a:cxn>
              <a:cxn ang="0">
                <a:pos x="1338" y="159"/>
              </a:cxn>
              <a:cxn ang="0">
                <a:pos x="1338" y="159"/>
              </a:cxn>
              <a:cxn ang="0">
                <a:pos x="1273" y="189"/>
              </a:cxn>
              <a:cxn ang="0">
                <a:pos x="1273" y="189"/>
              </a:cxn>
              <a:cxn ang="0">
                <a:pos x="1191" y="230"/>
              </a:cxn>
              <a:cxn ang="0">
                <a:pos x="1191" y="230"/>
              </a:cxn>
              <a:cxn ang="0">
                <a:pos x="1164" y="201"/>
              </a:cxn>
              <a:cxn ang="0">
                <a:pos x="1137" y="176"/>
              </a:cxn>
              <a:cxn ang="0">
                <a:pos x="1108" y="149"/>
              </a:cxn>
              <a:cxn ang="0">
                <a:pos x="1080" y="123"/>
              </a:cxn>
              <a:cxn ang="0">
                <a:pos x="1049" y="97"/>
              </a:cxn>
              <a:cxn ang="0">
                <a:pos x="1018" y="71"/>
              </a:cxn>
              <a:cxn ang="0">
                <a:pos x="987" y="47"/>
              </a:cxn>
              <a:cxn ang="0">
                <a:pos x="954" y="23"/>
              </a:cxn>
              <a:cxn ang="0">
                <a:pos x="0" y="1335"/>
              </a:cxn>
              <a:cxn ang="0">
                <a:pos x="1543" y="835"/>
              </a:cxn>
              <a:cxn ang="0">
                <a:pos x="1543" y="835"/>
              </a:cxn>
              <a:cxn ang="0">
                <a:pos x="1530" y="796"/>
              </a:cxn>
              <a:cxn ang="0">
                <a:pos x="1517" y="757"/>
              </a:cxn>
              <a:cxn ang="0">
                <a:pos x="1503" y="720"/>
              </a:cxn>
              <a:cxn ang="0">
                <a:pos x="1487" y="685"/>
              </a:cxn>
              <a:cxn ang="0">
                <a:pos x="1471" y="649"/>
              </a:cxn>
              <a:cxn ang="0">
                <a:pos x="1456" y="613"/>
              </a:cxn>
              <a:cxn ang="0">
                <a:pos x="1438" y="579"/>
              </a:cxn>
              <a:cxn ang="0">
                <a:pos x="1420" y="544"/>
              </a:cxn>
              <a:cxn ang="0">
                <a:pos x="1420" y="544"/>
              </a:cxn>
              <a:cxn ang="0">
                <a:pos x="1484" y="480"/>
              </a:cxn>
              <a:cxn ang="0">
                <a:pos x="1484" y="480"/>
              </a:cxn>
              <a:cxn ang="0">
                <a:pos x="1534" y="427"/>
              </a:cxn>
              <a:cxn ang="0">
                <a:pos x="1534" y="427"/>
              </a:cxn>
              <a:cxn ang="0">
                <a:pos x="1581" y="373"/>
              </a:cxn>
              <a:cxn ang="0">
                <a:pos x="1581" y="373"/>
              </a:cxn>
              <a:cxn ang="0">
                <a:pos x="1629" y="316"/>
              </a:cxn>
              <a:cxn ang="0">
                <a:pos x="1674" y="259"/>
              </a:cxn>
              <a:cxn ang="0">
                <a:pos x="1674" y="259"/>
              </a:cxn>
              <a:cxn ang="0">
                <a:pos x="1719" y="199"/>
              </a:cxn>
              <a:cxn ang="0">
                <a:pos x="1760" y="136"/>
              </a:cxn>
              <a:cxn ang="0">
                <a:pos x="1760" y="136"/>
              </a:cxn>
              <a:cxn ang="0">
                <a:pos x="1782" y="103"/>
              </a:cxn>
              <a:cxn ang="0">
                <a:pos x="1800" y="70"/>
              </a:cxn>
              <a:cxn ang="0">
                <a:pos x="1820" y="36"/>
              </a:cxn>
              <a:cxn ang="0">
                <a:pos x="1837" y="0"/>
              </a:cxn>
              <a:cxn ang="0">
                <a:pos x="1837" y="0"/>
              </a:cxn>
              <a:cxn ang="0">
                <a:pos x="1799" y="7"/>
              </a:cxn>
              <a:cxn ang="0">
                <a:pos x="1760" y="14"/>
              </a:cxn>
              <a:cxn ang="0">
                <a:pos x="1723" y="23"/>
              </a:cxn>
              <a:cxn ang="0">
                <a:pos x="1686" y="33"/>
              </a:cxn>
              <a:cxn ang="0">
                <a:pos x="1686" y="33"/>
              </a:cxn>
            </a:cxnLst>
            <a:rect l="0" t="0" r="r" b="b"/>
            <a:pathLst>
              <a:path w="1837" h="1335">
                <a:moveTo>
                  <a:pt x="1686" y="33"/>
                </a:moveTo>
                <a:lnTo>
                  <a:pt x="1686" y="33"/>
                </a:lnTo>
                <a:lnTo>
                  <a:pt x="1613" y="53"/>
                </a:lnTo>
                <a:lnTo>
                  <a:pt x="1541" y="77"/>
                </a:lnTo>
                <a:lnTo>
                  <a:pt x="1541" y="77"/>
                </a:lnTo>
                <a:lnTo>
                  <a:pt x="1473" y="101"/>
                </a:lnTo>
                <a:lnTo>
                  <a:pt x="1404" y="128"/>
                </a:lnTo>
                <a:lnTo>
                  <a:pt x="1404" y="128"/>
                </a:lnTo>
                <a:lnTo>
                  <a:pt x="1338" y="159"/>
                </a:lnTo>
                <a:lnTo>
                  <a:pt x="1338" y="159"/>
                </a:lnTo>
                <a:lnTo>
                  <a:pt x="1273" y="189"/>
                </a:lnTo>
                <a:lnTo>
                  <a:pt x="1273" y="189"/>
                </a:lnTo>
                <a:lnTo>
                  <a:pt x="1191" y="230"/>
                </a:lnTo>
                <a:lnTo>
                  <a:pt x="1191" y="230"/>
                </a:lnTo>
                <a:lnTo>
                  <a:pt x="1164" y="201"/>
                </a:lnTo>
                <a:lnTo>
                  <a:pt x="1137" y="176"/>
                </a:lnTo>
                <a:lnTo>
                  <a:pt x="1108" y="149"/>
                </a:lnTo>
                <a:lnTo>
                  <a:pt x="1080" y="123"/>
                </a:lnTo>
                <a:lnTo>
                  <a:pt x="1049" y="97"/>
                </a:lnTo>
                <a:lnTo>
                  <a:pt x="1018" y="71"/>
                </a:lnTo>
                <a:lnTo>
                  <a:pt x="987" y="47"/>
                </a:lnTo>
                <a:lnTo>
                  <a:pt x="954" y="23"/>
                </a:lnTo>
                <a:lnTo>
                  <a:pt x="0" y="1335"/>
                </a:lnTo>
                <a:lnTo>
                  <a:pt x="1543" y="835"/>
                </a:lnTo>
                <a:lnTo>
                  <a:pt x="1543" y="835"/>
                </a:lnTo>
                <a:lnTo>
                  <a:pt x="1530" y="796"/>
                </a:lnTo>
                <a:lnTo>
                  <a:pt x="1517" y="757"/>
                </a:lnTo>
                <a:lnTo>
                  <a:pt x="1503" y="720"/>
                </a:lnTo>
                <a:lnTo>
                  <a:pt x="1487" y="685"/>
                </a:lnTo>
                <a:lnTo>
                  <a:pt x="1471" y="649"/>
                </a:lnTo>
                <a:lnTo>
                  <a:pt x="1456" y="613"/>
                </a:lnTo>
                <a:lnTo>
                  <a:pt x="1438" y="579"/>
                </a:lnTo>
                <a:lnTo>
                  <a:pt x="1420" y="544"/>
                </a:lnTo>
                <a:lnTo>
                  <a:pt x="1420" y="544"/>
                </a:lnTo>
                <a:lnTo>
                  <a:pt x="1484" y="480"/>
                </a:lnTo>
                <a:lnTo>
                  <a:pt x="1484" y="480"/>
                </a:lnTo>
                <a:lnTo>
                  <a:pt x="1534" y="427"/>
                </a:lnTo>
                <a:lnTo>
                  <a:pt x="1534" y="427"/>
                </a:lnTo>
                <a:lnTo>
                  <a:pt x="1581" y="373"/>
                </a:lnTo>
                <a:lnTo>
                  <a:pt x="1581" y="373"/>
                </a:lnTo>
                <a:lnTo>
                  <a:pt x="1629" y="316"/>
                </a:lnTo>
                <a:lnTo>
                  <a:pt x="1674" y="259"/>
                </a:lnTo>
                <a:lnTo>
                  <a:pt x="1674" y="259"/>
                </a:lnTo>
                <a:lnTo>
                  <a:pt x="1719" y="199"/>
                </a:lnTo>
                <a:lnTo>
                  <a:pt x="1760" y="136"/>
                </a:lnTo>
                <a:lnTo>
                  <a:pt x="1760" y="136"/>
                </a:lnTo>
                <a:lnTo>
                  <a:pt x="1782" y="103"/>
                </a:lnTo>
                <a:lnTo>
                  <a:pt x="1800" y="70"/>
                </a:lnTo>
                <a:lnTo>
                  <a:pt x="1820" y="36"/>
                </a:lnTo>
                <a:lnTo>
                  <a:pt x="1837" y="0"/>
                </a:lnTo>
                <a:lnTo>
                  <a:pt x="1837" y="0"/>
                </a:lnTo>
                <a:lnTo>
                  <a:pt x="1799" y="7"/>
                </a:lnTo>
                <a:lnTo>
                  <a:pt x="1760" y="14"/>
                </a:lnTo>
                <a:lnTo>
                  <a:pt x="1723" y="23"/>
                </a:lnTo>
                <a:lnTo>
                  <a:pt x="1686" y="33"/>
                </a:lnTo>
                <a:lnTo>
                  <a:pt x="1686" y="3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5400000" scaled="0"/>
            <a:tileRect/>
          </a:gradFill>
          <a:ln w="28575" cap="flat" cmpd="sng" algn="ctr">
            <a:solidFill>
              <a:srgbClr val="FFFEFB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lIns="18288" tIns="18288" rIns="18288" bIns="18288" anchor="ctr" anchorCtr="1"/>
          <a:lstStyle/>
          <a:p>
            <a:pPr algn="ctr">
              <a:lnSpc>
                <a:spcPct val="85000"/>
              </a:lnSpc>
              <a:spcBef>
                <a:spcPct val="20000"/>
              </a:spcBef>
            </a:pPr>
            <a:endParaRPr lang="en-US" sz="1600" dirty="0">
              <a:solidFill>
                <a:srgbClr val="FFFFFF"/>
              </a:solidFill>
              <a:latin typeface="Arial Narrow" pitchFamily="112" charset="0"/>
            </a:endParaRPr>
          </a:p>
        </p:txBody>
      </p:sp>
      <p:sp>
        <p:nvSpPr>
          <p:cNvPr id="21" name="Freeform 17">
            <a:extLst>
              <a:ext uri="{FF2B5EF4-FFF2-40B4-BE49-F238E27FC236}">
                <a16:creationId xmlns:a16="http://schemas.microsoft.com/office/drawing/2014/main" id="{1071C6DE-9581-4075-B992-0B961AC560CE}"/>
              </a:ext>
            </a:extLst>
          </p:cNvPr>
          <p:cNvSpPr>
            <a:spLocks/>
          </p:cNvSpPr>
          <p:nvPr/>
        </p:nvSpPr>
        <p:spPr bwMode="auto">
          <a:xfrm>
            <a:off x="6096000" y="1243996"/>
            <a:ext cx="1007280" cy="2280634"/>
          </a:xfrm>
          <a:custGeom>
            <a:avLst/>
            <a:gdLst/>
            <a:ahLst/>
            <a:cxnLst>
              <a:cxn ang="0">
                <a:pos x="683" y="686"/>
              </a:cxn>
              <a:cxn ang="0">
                <a:pos x="683" y="686"/>
              </a:cxn>
              <a:cxn ang="0">
                <a:pos x="698" y="596"/>
              </a:cxn>
              <a:cxn ang="0">
                <a:pos x="698" y="596"/>
              </a:cxn>
              <a:cxn ang="0">
                <a:pos x="706" y="525"/>
              </a:cxn>
              <a:cxn ang="0">
                <a:pos x="706" y="525"/>
              </a:cxn>
              <a:cxn ang="0">
                <a:pos x="713" y="452"/>
              </a:cxn>
              <a:cxn ang="0">
                <a:pos x="713" y="452"/>
              </a:cxn>
              <a:cxn ang="0">
                <a:pos x="719" y="379"/>
              </a:cxn>
              <a:cxn ang="0">
                <a:pos x="721" y="306"/>
              </a:cxn>
              <a:cxn ang="0">
                <a:pos x="721" y="306"/>
              </a:cxn>
              <a:cxn ang="0">
                <a:pos x="722" y="230"/>
              </a:cxn>
              <a:cxn ang="0">
                <a:pos x="719" y="156"/>
              </a:cxn>
              <a:cxn ang="0">
                <a:pos x="719" y="156"/>
              </a:cxn>
              <a:cxn ang="0">
                <a:pos x="716" y="117"/>
              </a:cxn>
              <a:cxn ang="0">
                <a:pos x="713" y="79"/>
              </a:cxn>
              <a:cxn ang="0">
                <a:pos x="708" y="40"/>
              </a:cxn>
              <a:cxn ang="0">
                <a:pos x="702" y="0"/>
              </a:cxn>
              <a:cxn ang="0">
                <a:pos x="702" y="0"/>
              </a:cxn>
              <a:cxn ang="0">
                <a:pos x="673" y="29"/>
              </a:cxn>
              <a:cxn ang="0">
                <a:pos x="648" y="57"/>
              </a:cxn>
              <a:cxn ang="0">
                <a:pos x="622" y="86"/>
              </a:cxn>
              <a:cxn ang="0">
                <a:pos x="598" y="116"/>
              </a:cxn>
              <a:cxn ang="0">
                <a:pos x="598" y="116"/>
              </a:cxn>
              <a:cxn ang="0">
                <a:pos x="550" y="176"/>
              </a:cxn>
              <a:cxn ang="0">
                <a:pos x="508" y="236"/>
              </a:cxn>
              <a:cxn ang="0">
                <a:pos x="508" y="236"/>
              </a:cxn>
              <a:cxn ang="0">
                <a:pos x="466" y="297"/>
              </a:cxn>
              <a:cxn ang="0">
                <a:pos x="428" y="359"/>
              </a:cxn>
              <a:cxn ang="0">
                <a:pos x="428" y="359"/>
              </a:cxn>
              <a:cxn ang="0">
                <a:pos x="390" y="422"/>
              </a:cxn>
              <a:cxn ang="0">
                <a:pos x="390" y="422"/>
              </a:cxn>
              <a:cxn ang="0">
                <a:pos x="355" y="485"/>
              </a:cxn>
              <a:cxn ang="0">
                <a:pos x="355" y="485"/>
              </a:cxn>
              <a:cxn ang="0">
                <a:pos x="313" y="566"/>
              </a:cxn>
              <a:cxn ang="0">
                <a:pos x="313" y="566"/>
              </a:cxn>
              <a:cxn ang="0">
                <a:pos x="276" y="559"/>
              </a:cxn>
              <a:cxn ang="0">
                <a:pos x="237" y="553"/>
              </a:cxn>
              <a:cxn ang="0">
                <a:pos x="199" y="549"/>
              </a:cxn>
              <a:cxn ang="0">
                <a:pos x="160" y="545"/>
              </a:cxn>
              <a:cxn ang="0">
                <a:pos x="120" y="542"/>
              </a:cxn>
              <a:cxn ang="0">
                <a:pos x="82" y="540"/>
              </a:cxn>
              <a:cxn ang="0">
                <a:pos x="40" y="539"/>
              </a:cxn>
              <a:cxn ang="0">
                <a:pos x="0" y="537"/>
              </a:cxn>
              <a:cxn ang="0">
                <a:pos x="0" y="2160"/>
              </a:cxn>
              <a:cxn ang="0">
                <a:pos x="954" y="848"/>
              </a:cxn>
              <a:cxn ang="0">
                <a:pos x="954" y="848"/>
              </a:cxn>
              <a:cxn ang="0">
                <a:pos x="921" y="825"/>
              </a:cxn>
              <a:cxn ang="0">
                <a:pos x="888" y="802"/>
              </a:cxn>
              <a:cxn ang="0">
                <a:pos x="854" y="781"/>
              </a:cxn>
              <a:cxn ang="0">
                <a:pos x="821" y="759"/>
              </a:cxn>
              <a:cxn ang="0">
                <a:pos x="786" y="740"/>
              </a:cxn>
              <a:cxn ang="0">
                <a:pos x="752" y="722"/>
              </a:cxn>
              <a:cxn ang="0">
                <a:pos x="718" y="703"/>
              </a:cxn>
              <a:cxn ang="0">
                <a:pos x="683" y="686"/>
              </a:cxn>
              <a:cxn ang="0">
                <a:pos x="683" y="686"/>
              </a:cxn>
            </a:cxnLst>
            <a:rect l="0" t="0" r="r" b="b"/>
            <a:pathLst>
              <a:path w="954" h="2160">
                <a:moveTo>
                  <a:pt x="683" y="686"/>
                </a:moveTo>
                <a:lnTo>
                  <a:pt x="683" y="686"/>
                </a:lnTo>
                <a:lnTo>
                  <a:pt x="698" y="596"/>
                </a:lnTo>
                <a:lnTo>
                  <a:pt x="698" y="596"/>
                </a:lnTo>
                <a:lnTo>
                  <a:pt x="706" y="525"/>
                </a:lnTo>
                <a:lnTo>
                  <a:pt x="706" y="525"/>
                </a:lnTo>
                <a:lnTo>
                  <a:pt x="713" y="452"/>
                </a:lnTo>
                <a:lnTo>
                  <a:pt x="713" y="452"/>
                </a:lnTo>
                <a:lnTo>
                  <a:pt x="719" y="379"/>
                </a:lnTo>
                <a:lnTo>
                  <a:pt x="721" y="306"/>
                </a:lnTo>
                <a:lnTo>
                  <a:pt x="721" y="306"/>
                </a:lnTo>
                <a:lnTo>
                  <a:pt x="722" y="230"/>
                </a:lnTo>
                <a:lnTo>
                  <a:pt x="719" y="156"/>
                </a:lnTo>
                <a:lnTo>
                  <a:pt x="719" y="156"/>
                </a:lnTo>
                <a:lnTo>
                  <a:pt x="716" y="117"/>
                </a:lnTo>
                <a:lnTo>
                  <a:pt x="713" y="79"/>
                </a:lnTo>
                <a:lnTo>
                  <a:pt x="708" y="40"/>
                </a:lnTo>
                <a:lnTo>
                  <a:pt x="702" y="0"/>
                </a:lnTo>
                <a:lnTo>
                  <a:pt x="702" y="0"/>
                </a:lnTo>
                <a:lnTo>
                  <a:pt x="673" y="29"/>
                </a:lnTo>
                <a:lnTo>
                  <a:pt x="648" y="57"/>
                </a:lnTo>
                <a:lnTo>
                  <a:pt x="622" y="86"/>
                </a:lnTo>
                <a:lnTo>
                  <a:pt x="598" y="116"/>
                </a:lnTo>
                <a:lnTo>
                  <a:pt x="598" y="116"/>
                </a:lnTo>
                <a:lnTo>
                  <a:pt x="550" y="176"/>
                </a:lnTo>
                <a:lnTo>
                  <a:pt x="508" y="236"/>
                </a:lnTo>
                <a:lnTo>
                  <a:pt x="508" y="236"/>
                </a:lnTo>
                <a:lnTo>
                  <a:pt x="466" y="297"/>
                </a:lnTo>
                <a:lnTo>
                  <a:pt x="428" y="359"/>
                </a:lnTo>
                <a:lnTo>
                  <a:pt x="428" y="359"/>
                </a:lnTo>
                <a:lnTo>
                  <a:pt x="390" y="422"/>
                </a:lnTo>
                <a:lnTo>
                  <a:pt x="390" y="422"/>
                </a:lnTo>
                <a:lnTo>
                  <a:pt x="355" y="485"/>
                </a:lnTo>
                <a:lnTo>
                  <a:pt x="355" y="485"/>
                </a:lnTo>
                <a:lnTo>
                  <a:pt x="313" y="566"/>
                </a:lnTo>
                <a:lnTo>
                  <a:pt x="313" y="566"/>
                </a:lnTo>
                <a:lnTo>
                  <a:pt x="276" y="559"/>
                </a:lnTo>
                <a:lnTo>
                  <a:pt x="237" y="553"/>
                </a:lnTo>
                <a:lnTo>
                  <a:pt x="199" y="549"/>
                </a:lnTo>
                <a:lnTo>
                  <a:pt x="160" y="545"/>
                </a:lnTo>
                <a:lnTo>
                  <a:pt x="120" y="542"/>
                </a:lnTo>
                <a:lnTo>
                  <a:pt x="82" y="540"/>
                </a:lnTo>
                <a:lnTo>
                  <a:pt x="40" y="539"/>
                </a:lnTo>
                <a:lnTo>
                  <a:pt x="0" y="537"/>
                </a:lnTo>
                <a:lnTo>
                  <a:pt x="0" y="2160"/>
                </a:lnTo>
                <a:lnTo>
                  <a:pt x="954" y="848"/>
                </a:lnTo>
                <a:lnTo>
                  <a:pt x="954" y="848"/>
                </a:lnTo>
                <a:lnTo>
                  <a:pt x="921" y="825"/>
                </a:lnTo>
                <a:lnTo>
                  <a:pt x="888" y="802"/>
                </a:lnTo>
                <a:lnTo>
                  <a:pt x="854" y="781"/>
                </a:lnTo>
                <a:lnTo>
                  <a:pt x="821" y="759"/>
                </a:lnTo>
                <a:lnTo>
                  <a:pt x="786" y="740"/>
                </a:lnTo>
                <a:lnTo>
                  <a:pt x="752" y="722"/>
                </a:lnTo>
                <a:lnTo>
                  <a:pt x="718" y="703"/>
                </a:lnTo>
                <a:lnTo>
                  <a:pt x="683" y="686"/>
                </a:lnTo>
                <a:lnTo>
                  <a:pt x="683" y="686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5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5400000" scaled="0"/>
            <a:tileRect/>
          </a:gradFill>
          <a:ln w="28575" cap="flat" cmpd="sng" algn="ctr">
            <a:solidFill>
              <a:srgbClr val="FFFEFB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lIns="18288" tIns="18288" rIns="18288" bIns="18288" anchor="ctr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endParaRPr lang="en-US" sz="1600" dirty="0">
              <a:solidFill>
                <a:srgbClr val="FFFFFF"/>
              </a:solidFill>
              <a:latin typeface="Arial Narrow" pitchFamily="112" charset="0"/>
            </a:endParaRPr>
          </a:p>
        </p:txBody>
      </p:sp>
      <p:sp>
        <p:nvSpPr>
          <p:cNvPr id="22" name="Line 18">
            <a:extLst>
              <a:ext uri="{FF2B5EF4-FFF2-40B4-BE49-F238E27FC236}">
                <a16:creationId xmlns:a16="http://schemas.microsoft.com/office/drawing/2014/main" id="{7F0D2E44-DD57-42B2-91DC-0345DFD98579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5787" y="3525019"/>
            <a:ext cx="1056" cy="1056"/>
          </a:xfrm>
          <a:prstGeom prst="line">
            <a:avLst/>
          </a:prstGeom>
          <a:gradFill flip="none" rotWithShape="1">
            <a:gsLst>
              <a:gs pos="0">
                <a:srgbClr val="A33537"/>
              </a:gs>
              <a:gs pos="100000">
                <a:srgbClr val="8F2527"/>
              </a:gs>
            </a:gsLst>
            <a:lin ang="5400000" scaled="0"/>
            <a:tileRect/>
          </a:gradFill>
          <a:ln w="28575" cap="flat" cmpd="sng" algn="ctr">
            <a:solidFill>
              <a:srgbClr val="FFFEFB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lIns="18288" tIns="18288" rIns="18288" bIns="18288" anchor="ctr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endParaRPr lang="en-US" sz="1600" dirty="0">
              <a:solidFill>
                <a:srgbClr val="FFFFFF"/>
              </a:solidFill>
              <a:latin typeface="Arial Narrow" pitchFamily="112" charset="0"/>
            </a:endParaRPr>
          </a:p>
        </p:txBody>
      </p:sp>
      <p:sp>
        <p:nvSpPr>
          <p:cNvPr id="23" name="Line 19">
            <a:extLst>
              <a:ext uri="{FF2B5EF4-FFF2-40B4-BE49-F238E27FC236}">
                <a16:creationId xmlns:a16="http://schemas.microsoft.com/office/drawing/2014/main" id="{FD7400D1-C1F7-49B6-89B2-8B97EED10FD6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403" y="3525527"/>
            <a:ext cx="1056" cy="1056"/>
          </a:xfrm>
          <a:prstGeom prst="line">
            <a:avLst/>
          </a:prstGeom>
          <a:gradFill flip="none" rotWithShape="1">
            <a:gsLst>
              <a:gs pos="0">
                <a:srgbClr val="A33537"/>
              </a:gs>
              <a:gs pos="100000">
                <a:srgbClr val="8F2527"/>
              </a:gs>
            </a:gsLst>
            <a:lin ang="5400000" scaled="0"/>
            <a:tileRect/>
          </a:gradFill>
          <a:ln w="28575" cap="flat" cmpd="sng" algn="ctr">
            <a:solidFill>
              <a:srgbClr val="FFFEFB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lIns="18288" tIns="18288" rIns="18288" bIns="18288" anchor="ctr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endParaRPr lang="en-US" sz="1600" dirty="0">
              <a:solidFill>
                <a:srgbClr val="FFFFFF"/>
              </a:solidFill>
              <a:latin typeface="Arial Narrow" pitchFamily="112" charset="0"/>
            </a:endParaRPr>
          </a:p>
        </p:txBody>
      </p:sp>
      <p:sp>
        <p:nvSpPr>
          <p:cNvPr id="24" name="Line 20">
            <a:extLst>
              <a:ext uri="{FF2B5EF4-FFF2-40B4-BE49-F238E27FC236}">
                <a16:creationId xmlns:a16="http://schemas.microsoft.com/office/drawing/2014/main" id="{44693992-538E-4A2A-A5B0-39A603CE6AD8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5880" y="3525135"/>
            <a:ext cx="1056" cy="1056"/>
          </a:xfrm>
          <a:prstGeom prst="line">
            <a:avLst/>
          </a:prstGeom>
          <a:gradFill flip="none" rotWithShape="1">
            <a:gsLst>
              <a:gs pos="0">
                <a:srgbClr val="A33537"/>
              </a:gs>
              <a:gs pos="100000">
                <a:srgbClr val="8F2527"/>
              </a:gs>
            </a:gsLst>
            <a:lin ang="5400000" scaled="0"/>
            <a:tileRect/>
          </a:gradFill>
          <a:ln w="28575" cap="flat" cmpd="sng" algn="ctr">
            <a:solidFill>
              <a:srgbClr val="FFFEFB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lIns="18288" tIns="18288" rIns="18288" bIns="18288" anchor="ctr" anchorCtr="1"/>
          <a:lstStyle/>
          <a:p>
            <a:pPr algn="ctr">
              <a:lnSpc>
                <a:spcPct val="85000"/>
              </a:lnSpc>
              <a:spcBef>
                <a:spcPts val="20"/>
              </a:spcBef>
            </a:pPr>
            <a:endParaRPr lang="en-US" sz="1600" dirty="0">
              <a:solidFill>
                <a:srgbClr val="FFFFFF"/>
              </a:solidFill>
              <a:latin typeface="Arial Narrow" pitchFamily="112" charset="0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CCAA9B1-3E03-4DA8-A2A8-ACFDB592A5D5}"/>
              </a:ext>
            </a:extLst>
          </p:cNvPr>
          <p:cNvSpPr/>
          <p:nvPr/>
        </p:nvSpPr>
        <p:spPr>
          <a:xfrm>
            <a:off x="5052196" y="2492804"/>
            <a:ext cx="2088000" cy="2088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Text Placeholder 102">
            <a:extLst>
              <a:ext uri="{FF2B5EF4-FFF2-40B4-BE49-F238E27FC236}">
                <a16:creationId xmlns:a16="http://schemas.microsoft.com/office/drawing/2014/main" id="{8AECBE3A-0D7E-4B8D-AA93-81FBECF5A2AA}"/>
              </a:ext>
            </a:extLst>
          </p:cNvPr>
          <p:cNvSpPr txBox="1">
            <a:spLocks/>
          </p:cNvSpPr>
          <p:nvPr/>
        </p:nvSpPr>
        <p:spPr>
          <a:xfrm>
            <a:off x="645624" y="1019953"/>
            <a:ext cx="4946320" cy="320675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rgbClr val="E50023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Helvetica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rgbClr val="E50023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Helvetica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rgbClr val="E50023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Helvetica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rgbClr val="E50023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Helvetica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rgbClr val="E50023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Helvetica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>
                <a:solidFill>
                  <a:srgbClr val="FF9933"/>
                </a:solidFill>
              </a:rPr>
              <a:t>Social Inclusion programs</a:t>
            </a:r>
            <a:endParaRPr lang="en-US" sz="2400" b="1" dirty="0">
              <a:solidFill>
                <a:srgbClr val="FF9933"/>
              </a:solidFill>
            </a:endParaRPr>
          </a:p>
        </p:txBody>
      </p:sp>
      <p:sp>
        <p:nvSpPr>
          <p:cNvPr id="29" name="Text Placeholder 100">
            <a:extLst>
              <a:ext uri="{FF2B5EF4-FFF2-40B4-BE49-F238E27FC236}">
                <a16:creationId xmlns:a16="http://schemas.microsoft.com/office/drawing/2014/main" id="{939DFDE4-29F3-4207-AC45-DA14F8350E23}"/>
              </a:ext>
            </a:extLst>
          </p:cNvPr>
          <p:cNvSpPr txBox="1">
            <a:spLocks/>
          </p:cNvSpPr>
          <p:nvPr/>
        </p:nvSpPr>
        <p:spPr>
          <a:xfrm>
            <a:off x="645624" y="2495210"/>
            <a:ext cx="3791511" cy="320675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rgbClr val="E50023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Helvetica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rgbClr val="E50023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Helvetica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rgbClr val="E50023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Helvetica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rgbClr val="E50023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Helvetica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rgbClr val="E50023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Helvetica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>
                <a:solidFill>
                  <a:srgbClr val="FF9933"/>
                </a:solidFill>
              </a:rPr>
              <a:t>Community exercise classes</a:t>
            </a:r>
            <a:endParaRPr lang="en-US" sz="2400" b="1" dirty="0">
              <a:solidFill>
                <a:srgbClr val="FF9933"/>
              </a:solidFill>
            </a:endParaRPr>
          </a:p>
        </p:txBody>
      </p:sp>
      <p:sp>
        <p:nvSpPr>
          <p:cNvPr id="30" name="Text Placeholder 98">
            <a:extLst>
              <a:ext uri="{FF2B5EF4-FFF2-40B4-BE49-F238E27FC236}">
                <a16:creationId xmlns:a16="http://schemas.microsoft.com/office/drawing/2014/main" id="{970D1E55-6111-4FE3-985A-21B767EFC94C}"/>
              </a:ext>
            </a:extLst>
          </p:cNvPr>
          <p:cNvSpPr txBox="1">
            <a:spLocks/>
          </p:cNvSpPr>
          <p:nvPr/>
        </p:nvSpPr>
        <p:spPr>
          <a:xfrm>
            <a:off x="479376" y="4040451"/>
            <a:ext cx="3722043" cy="320675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rgbClr val="E50023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Helvetica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rgbClr val="E50023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Helvetica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rgbClr val="E50023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Helvetica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rgbClr val="E50023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Helvetica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rgbClr val="E50023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Helvetica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rgbClr val="FF9933"/>
                </a:solidFill>
              </a:rPr>
              <a:t>Children &amp; Family programs</a:t>
            </a:r>
          </a:p>
        </p:txBody>
      </p:sp>
      <p:sp>
        <p:nvSpPr>
          <p:cNvPr id="31" name="Text Placeholder 95">
            <a:extLst>
              <a:ext uri="{FF2B5EF4-FFF2-40B4-BE49-F238E27FC236}">
                <a16:creationId xmlns:a16="http://schemas.microsoft.com/office/drawing/2014/main" id="{F61B5542-39FB-40D0-8453-9797313FCD9A}"/>
              </a:ext>
            </a:extLst>
          </p:cNvPr>
          <p:cNvSpPr txBox="1">
            <a:spLocks/>
          </p:cNvSpPr>
          <p:nvPr/>
        </p:nvSpPr>
        <p:spPr>
          <a:xfrm>
            <a:off x="2623701" y="5574526"/>
            <a:ext cx="2567436" cy="403409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rgbClr val="E50023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Helvetica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rgbClr val="E50023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Helvetica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rgbClr val="E50023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Helvetica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rgbClr val="E50023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Helvetica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rgbClr val="E50023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Helvetica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rgbClr val="FF9933"/>
                </a:solidFill>
              </a:rPr>
              <a:t>Playgroups</a:t>
            </a:r>
          </a:p>
        </p:txBody>
      </p:sp>
      <p:sp>
        <p:nvSpPr>
          <p:cNvPr id="32" name="Text Placeholder 90">
            <a:extLst>
              <a:ext uri="{FF2B5EF4-FFF2-40B4-BE49-F238E27FC236}">
                <a16:creationId xmlns:a16="http://schemas.microsoft.com/office/drawing/2014/main" id="{EC2A2CE1-33FC-466E-9D53-7856D3F02004}"/>
              </a:ext>
            </a:extLst>
          </p:cNvPr>
          <p:cNvSpPr txBox="1">
            <a:spLocks/>
          </p:cNvSpPr>
          <p:nvPr/>
        </p:nvSpPr>
        <p:spPr>
          <a:xfrm>
            <a:off x="7140072" y="5373216"/>
            <a:ext cx="4363144" cy="320675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rgbClr val="E50023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Helvetica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rgbClr val="E50023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Helvetica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rgbClr val="E50023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Helvetica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rgbClr val="E50023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Helvetica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rgbClr val="E50023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Helvetica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rgbClr val="FF9933"/>
                </a:solidFill>
              </a:rPr>
              <a:t>Workshops &amp; Events</a:t>
            </a:r>
          </a:p>
        </p:txBody>
      </p:sp>
      <p:sp>
        <p:nvSpPr>
          <p:cNvPr id="33" name="Text Placeholder 88">
            <a:extLst>
              <a:ext uri="{FF2B5EF4-FFF2-40B4-BE49-F238E27FC236}">
                <a16:creationId xmlns:a16="http://schemas.microsoft.com/office/drawing/2014/main" id="{83593825-A11C-41C4-8104-C5E124E0102D}"/>
              </a:ext>
            </a:extLst>
          </p:cNvPr>
          <p:cNvSpPr txBox="1">
            <a:spLocks/>
          </p:cNvSpPr>
          <p:nvPr/>
        </p:nvSpPr>
        <p:spPr>
          <a:xfrm>
            <a:off x="8065127" y="3913129"/>
            <a:ext cx="3722043" cy="320675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rgbClr val="E50023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Helvetica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rgbClr val="E50023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Helvetica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rgbClr val="E50023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Helvetica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rgbClr val="E50023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Helvetica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rgbClr val="E50023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Helvetica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>
                <a:solidFill>
                  <a:srgbClr val="FF9933"/>
                </a:solidFill>
              </a:rPr>
              <a:t>Cooking &amp; Cake decorating </a:t>
            </a:r>
            <a:endParaRPr lang="en-US" sz="2400" b="1" dirty="0">
              <a:solidFill>
                <a:srgbClr val="FF9933"/>
              </a:solidFill>
            </a:endParaRPr>
          </a:p>
        </p:txBody>
      </p:sp>
      <p:sp>
        <p:nvSpPr>
          <p:cNvPr id="34" name="Text Placeholder 84">
            <a:extLst>
              <a:ext uri="{FF2B5EF4-FFF2-40B4-BE49-F238E27FC236}">
                <a16:creationId xmlns:a16="http://schemas.microsoft.com/office/drawing/2014/main" id="{33F05282-AE70-4319-9A71-21F1927FBAA4}"/>
              </a:ext>
            </a:extLst>
          </p:cNvPr>
          <p:cNvSpPr txBox="1">
            <a:spLocks/>
          </p:cNvSpPr>
          <p:nvPr/>
        </p:nvSpPr>
        <p:spPr>
          <a:xfrm>
            <a:off x="8030394" y="2469001"/>
            <a:ext cx="3791511" cy="320675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rgbClr val="E50023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Helvetica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rgbClr val="E50023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Helvetica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rgbClr val="E50023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Helvetica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rgbClr val="E50023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Helvetica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rgbClr val="E50023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Helvetica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>
                <a:solidFill>
                  <a:srgbClr val="FF9933"/>
                </a:solidFill>
              </a:rPr>
              <a:t>Art &amp; Craft programs</a:t>
            </a:r>
            <a:endParaRPr lang="en-US" sz="2400" b="1" dirty="0">
              <a:solidFill>
                <a:srgbClr val="FF9933"/>
              </a:solidFill>
            </a:endParaRPr>
          </a:p>
        </p:txBody>
      </p:sp>
      <p:sp>
        <p:nvSpPr>
          <p:cNvPr id="35" name="Text Placeholder 86">
            <a:extLst>
              <a:ext uri="{FF2B5EF4-FFF2-40B4-BE49-F238E27FC236}">
                <a16:creationId xmlns:a16="http://schemas.microsoft.com/office/drawing/2014/main" id="{D2F13160-E4A0-4042-ACED-322F978906B8}"/>
              </a:ext>
            </a:extLst>
          </p:cNvPr>
          <p:cNvSpPr txBox="1">
            <a:spLocks/>
          </p:cNvSpPr>
          <p:nvPr/>
        </p:nvSpPr>
        <p:spPr>
          <a:xfrm>
            <a:off x="7248128" y="1079560"/>
            <a:ext cx="4147032" cy="514751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rgbClr val="E50023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Helvetica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rgbClr val="E50023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Helvetica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rgbClr val="E50023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Helvetica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rgbClr val="E50023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Helvetica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rgbClr val="E50023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Helvetica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>
                <a:solidFill>
                  <a:srgbClr val="FF9933"/>
                </a:solidFill>
              </a:rPr>
              <a:t>Adult Education classes</a:t>
            </a:r>
            <a:endParaRPr lang="en-US" sz="2400" b="1" dirty="0">
              <a:solidFill>
                <a:srgbClr val="FF9933"/>
              </a:solidFill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3FD2C47C-C351-4EAE-99FA-6E03939C18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1137" y="2865652"/>
            <a:ext cx="1809725" cy="13681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DEC857CA-6EB3-4DA5-9BD1-B49F4C06FB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84083" y="5805264"/>
            <a:ext cx="1238266" cy="936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4447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C5969FE-09BF-485C-B672-4DA67ED896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5620" y="1"/>
            <a:ext cx="3204356" cy="68580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92031A0-4D6A-4774-A337-A522DBE348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9976" y="760569"/>
            <a:ext cx="6005671" cy="480453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4386110-B6B0-492B-BD34-9FE34FB716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40516" y="5805264"/>
            <a:ext cx="1238266" cy="936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7987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1FDD4C3-BD46-4F84-AB3F-722AF35F61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0516" y="5805264"/>
            <a:ext cx="1238266" cy="93612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97750F4-1456-430F-B513-E99857C2D6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719" y="728700"/>
            <a:ext cx="7094562" cy="567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3022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27EE072-E2AD-4C36-92B3-1AB5DB1FEE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263" y="1057541"/>
            <a:ext cx="1711849" cy="2102219"/>
          </a:xfrm>
          <a:prstGeom prst="rect">
            <a:avLst/>
          </a:prstGeom>
        </p:spPr>
      </p:pic>
      <p:sp>
        <p:nvSpPr>
          <p:cNvPr id="5" name="Shape 117"/>
          <p:cNvSpPr txBox="1">
            <a:spLocks noGrp="1"/>
          </p:cNvSpPr>
          <p:nvPr>
            <p:ph type="body" idx="4294967295"/>
          </p:nvPr>
        </p:nvSpPr>
        <p:spPr>
          <a:xfrm>
            <a:off x="823950" y="364747"/>
            <a:ext cx="9988574" cy="77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indent="-228600">
              <a:spcBef>
                <a:spcPts val="0"/>
              </a:spcBef>
              <a:buNone/>
            </a:pPr>
            <a:r>
              <a:rPr lang="en-US" sz="2800" b="1" dirty="0"/>
              <a:t>Appendix: Delivering against the FCC H&amp;W strategy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564C28-ECC5-494D-B825-D7A93C05BE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393699" cy="685798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A51DA9C-F7FB-4C41-B0BE-377C3AE9C6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964" y="3254885"/>
            <a:ext cx="4313608" cy="1195337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36CC4B76-55F8-4472-B220-B91F7BDCED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2797" y="2108650"/>
            <a:ext cx="1228166" cy="94363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8C530DC-2795-4CEE-874C-938D6407B4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94288" y="1433045"/>
            <a:ext cx="6472182" cy="4839015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3D7EDE08-16EF-4899-934D-86B5CE3C2A13}"/>
              </a:ext>
            </a:extLst>
          </p:cNvPr>
          <p:cNvSpPr/>
          <p:nvPr/>
        </p:nvSpPr>
        <p:spPr>
          <a:xfrm>
            <a:off x="5004473" y="4440062"/>
            <a:ext cx="7008425" cy="1970719"/>
          </a:xfrm>
          <a:prstGeom prst="roundRect">
            <a:avLst/>
          </a:pr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AD46AFF-A025-4503-8261-F5387B802428}"/>
              </a:ext>
            </a:extLst>
          </p:cNvPr>
          <p:cNvSpPr txBox="1"/>
          <p:nvPr/>
        </p:nvSpPr>
        <p:spPr>
          <a:xfrm>
            <a:off x="5447928" y="6565658"/>
            <a:ext cx="6879930" cy="17571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spcBef>
                <a:spcPts val="1200"/>
              </a:spcBef>
              <a:buClr>
                <a:schemeClr val="tx2"/>
              </a:buClr>
            </a:pPr>
            <a:r>
              <a:rPr lang="en-AU" sz="1400" dirty="0">
                <a:solidFill>
                  <a:srgbClr val="333333"/>
                </a:solidFill>
              </a:rPr>
              <a:t>Frankston City Council Health &amp; Wellbeing Plan (2017-21), p.9</a:t>
            </a:r>
          </a:p>
        </p:txBody>
      </p:sp>
    </p:spTree>
    <p:extLst>
      <p:ext uri="{BB962C8B-B14F-4D97-AF65-F5344CB8AC3E}">
        <p14:creationId xmlns:p14="http://schemas.microsoft.com/office/powerpoint/2010/main" val="4082719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17"/>
          <p:cNvSpPr txBox="1">
            <a:spLocks noGrp="1"/>
          </p:cNvSpPr>
          <p:nvPr>
            <p:ph type="body" idx="4294967295"/>
          </p:nvPr>
        </p:nvSpPr>
        <p:spPr>
          <a:xfrm>
            <a:off x="823950" y="364747"/>
            <a:ext cx="10492630" cy="774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indent="-228600">
              <a:spcBef>
                <a:spcPts val="0"/>
              </a:spcBef>
              <a:buNone/>
            </a:pPr>
            <a:r>
              <a:rPr lang="en-US" sz="2800" b="1" dirty="0"/>
              <a:t>Appendix: Impacting key determinants of health</a:t>
            </a:r>
            <a:endParaRPr lang="en-US" sz="36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564C28-ECC5-494D-B825-D7A93C05BE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393699" cy="685798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C743406-19F1-46B4-8A6F-B7D80B2BF6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937" y="2977800"/>
            <a:ext cx="5702301" cy="35347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6B3ECF7-D58E-4FD9-BC0C-D0B52566086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60234"/>
          <a:stretch/>
        </p:blipFill>
        <p:spPr>
          <a:xfrm>
            <a:off x="6258559" y="3047930"/>
            <a:ext cx="3210389" cy="343414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DB38DE5-6970-48D2-9E22-7A23DC8F758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0703" r="8471"/>
          <a:stretch/>
        </p:blipFill>
        <p:spPr>
          <a:xfrm>
            <a:off x="9458788" y="3012369"/>
            <a:ext cx="2535083" cy="353475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D14BE2-672B-40FA-9512-7B5B03BEDB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263" y="1057541"/>
            <a:ext cx="1711849" cy="210221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3D45B0F-D11D-4A59-A330-657D7D9997E2}"/>
              </a:ext>
            </a:extLst>
          </p:cNvPr>
          <p:cNvSpPr txBox="1"/>
          <p:nvPr/>
        </p:nvSpPr>
        <p:spPr>
          <a:xfrm>
            <a:off x="505456" y="3684914"/>
            <a:ext cx="294640" cy="27432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spcBef>
                <a:spcPts val="1200"/>
              </a:spcBef>
              <a:buClr>
                <a:schemeClr val="tx2"/>
              </a:buClr>
            </a:pPr>
            <a:r>
              <a:rPr lang="en-AU" sz="2000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501F90B-7AA0-4CB9-9A56-B44347F536A1}"/>
              </a:ext>
            </a:extLst>
          </p:cNvPr>
          <p:cNvSpPr txBox="1"/>
          <p:nvPr/>
        </p:nvSpPr>
        <p:spPr>
          <a:xfrm>
            <a:off x="506447" y="3959234"/>
            <a:ext cx="294640" cy="27432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spcBef>
                <a:spcPts val="1200"/>
              </a:spcBef>
              <a:buClr>
                <a:schemeClr val="tx2"/>
              </a:buClr>
            </a:pPr>
            <a:r>
              <a:rPr lang="en-AU" sz="2000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16C3001-4762-4A4F-866D-09EA8611CE3A}"/>
              </a:ext>
            </a:extLst>
          </p:cNvPr>
          <p:cNvSpPr txBox="1"/>
          <p:nvPr/>
        </p:nvSpPr>
        <p:spPr>
          <a:xfrm>
            <a:off x="515616" y="5066674"/>
            <a:ext cx="294640" cy="27432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spcBef>
                <a:spcPts val="1200"/>
              </a:spcBef>
              <a:buClr>
                <a:schemeClr val="tx2"/>
              </a:buClr>
            </a:pPr>
            <a:r>
              <a:rPr lang="en-AU" sz="2000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9E63DBC-EBED-48A4-A640-5B52E1F10EF2}"/>
              </a:ext>
            </a:extLst>
          </p:cNvPr>
          <p:cNvSpPr txBox="1"/>
          <p:nvPr/>
        </p:nvSpPr>
        <p:spPr>
          <a:xfrm>
            <a:off x="515617" y="5340994"/>
            <a:ext cx="294640" cy="27432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spcBef>
                <a:spcPts val="1200"/>
              </a:spcBef>
              <a:buClr>
                <a:schemeClr val="tx2"/>
              </a:buClr>
            </a:pPr>
            <a:r>
              <a:rPr lang="en-AU" sz="2000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FC46C4-6C4E-4E13-AD95-1541B0EEF4E0}"/>
              </a:ext>
            </a:extLst>
          </p:cNvPr>
          <p:cNvSpPr txBox="1"/>
          <p:nvPr/>
        </p:nvSpPr>
        <p:spPr>
          <a:xfrm>
            <a:off x="516606" y="5627407"/>
            <a:ext cx="294640" cy="27432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spcBef>
                <a:spcPts val="1200"/>
              </a:spcBef>
              <a:buClr>
                <a:schemeClr val="tx2"/>
              </a:buClr>
            </a:pPr>
            <a:r>
              <a:rPr lang="en-AU" sz="2000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F43138E-544E-4148-9F45-EDDEC5E2CBE1}"/>
              </a:ext>
            </a:extLst>
          </p:cNvPr>
          <p:cNvSpPr txBox="1"/>
          <p:nvPr/>
        </p:nvSpPr>
        <p:spPr>
          <a:xfrm>
            <a:off x="515616" y="6156408"/>
            <a:ext cx="294640" cy="27432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spcBef>
                <a:spcPts val="1200"/>
              </a:spcBef>
              <a:buClr>
                <a:schemeClr val="tx2"/>
              </a:buClr>
            </a:pPr>
            <a:r>
              <a:rPr lang="en-AU" sz="2000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51A96C8-6004-42E4-94AD-F3CD397643E0}"/>
              </a:ext>
            </a:extLst>
          </p:cNvPr>
          <p:cNvSpPr txBox="1"/>
          <p:nvPr/>
        </p:nvSpPr>
        <p:spPr>
          <a:xfrm>
            <a:off x="3421376" y="3695074"/>
            <a:ext cx="294640" cy="27432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spcBef>
                <a:spcPts val="1200"/>
              </a:spcBef>
              <a:buClr>
                <a:schemeClr val="tx2"/>
              </a:buClr>
            </a:pPr>
            <a:r>
              <a:rPr lang="en-AU" sz="2000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BD0FA9D-ED90-4A28-BA1A-FCA023001118}"/>
              </a:ext>
            </a:extLst>
          </p:cNvPr>
          <p:cNvSpPr txBox="1"/>
          <p:nvPr/>
        </p:nvSpPr>
        <p:spPr>
          <a:xfrm>
            <a:off x="3421376" y="3969394"/>
            <a:ext cx="294640" cy="27432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spcBef>
                <a:spcPts val="1200"/>
              </a:spcBef>
              <a:buClr>
                <a:schemeClr val="tx2"/>
              </a:buClr>
            </a:pPr>
            <a:r>
              <a:rPr lang="en-AU" sz="2000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26F26C8-18A9-4294-AB48-812B06D46561}"/>
              </a:ext>
            </a:extLst>
          </p:cNvPr>
          <p:cNvSpPr txBox="1"/>
          <p:nvPr/>
        </p:nvSpPr>
        <p:spPr>
          <a:xfrm>
            <a:off x="3421376" y="4792354"/>
            <a:ext cx="294640" cy="27432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spcBef>
                <a:spcPts val="1200"/>
              </a:spcBef>
              <a:buClr>
                <a:schemeClr val="tx2"/>
              </a:buClr>
            </a:pPr>
            <a:r>
              <a:rPr lang="en-AU" sz="2000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9FE8AF7-B558-4012-A977-957DB1815180}"/>
              </a:ext>
            </a:extLst>
          </p:cNvPr>
          <p:cNvSpPr txBox="1"/>
          <p:nvPr/>
        </p:nvSpPr>
        <p:spPr>
          <a:xfrm>
            <a:off x="6235696" y="3837314"/>
            <a:ext cx="294640" cy="27432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spcBef>
                <a:spcPts val="1200"/>
              </a:spcBef>
              <a:buClr>
                <a:schemeClr val="tx2"/>
              </a:buClr>
            </a:pPr>
            <a:r>
              <a:rPr lang="en-AU" sz="2000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A77E4DF-849E-4238-91DB-86B4C7396575}"/>
              </a:ext>
            </a:extLst>
          </p:cNvPr>
          <p:cNvSpPr txBox="1"/>
          <p:nvPr/>
        </p:nvSpPr>
        <p:spPr>
          <a:xfrm>
            <a:off x="6245856" y="4680594"/>
            <a:ext cx="294640" cy="27432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spcBef>
                <a:spcPts val="1200"/>
              </a:spcBef>
              <a:buClr>
                <a:schemeClr val="tx2"/>
              </a:buClr>
            </a:pPr>
            <a:r>
              <a:rPr lang="en-AU" sz="2000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469B19D-E18E-4166-97B9-265ED80E55B1}"/>
              </a:ext>
            </a:extLst>
          </p:cNvPr>
          <p:cNvSpPr txBox="1"/>
          <p:nvPr/>
        </p:nvSpPr>
        <p:spPr>
          <a:xfrm>
            <a:off x="6256016" y="5015874"/>
            <a:ext cx="294640" cy="27432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spcBef>
                <a:spcPts val="1200"/>
              </a:spcBef>
              <a:buClr>
                <a:schemeClr val="tx2"/>
              </a:buClr>
            </a:pPr>
            <a:r>
              <a:rPr lang="en-AU" sz="2000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92CC8B9-DDB5-455B-B7AE-96E251204BDE}"/>
              </a:ext>
            </a:extLst>
          </p:cNvPr>
          <p:cNvSpPr txBox="1"/>
          <p:nvPr/>
        </p:nvSpPr>
        <p:spPr>
          <a:xfrm>
            <a:off x="6636060" y="6565658"/>
            <a:ext cx="5691798" cy="17571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spcBef>
                <a:spcPts val="1200"/>
              </a:spcBef>
              <a:buClr>
                <a:schemeClr val="tx2"/>
              </a:buClr>
            </a:pPr>
            <a:r>
              <a:rPr lang="en-AU" sz="1400" dirty="0">
                <a:solidFill>
                  <a:srgbClr val="333333"/>
                </a:solidFill>
              </a:rPr>
              <a:t>Frankston City Council Health &amp; Wellbeing Plan (2017-21), p.11</a:t>
            </a:r>
          </a:p>
        </p:txBody>
      </p:sp>
    </p:spTree>
    <p:extLst>
      <p:ext uri="{BB962C8B-B14F-4D97-AF65-F5344CB8AC3E}">
        <p14:creationId xmlns:p14="http://schemas.microsoft.com/office/powerpoint/2010/main" val="644262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theme/theme1.xml><?xml version="1.0" encoding="utf-8"?>
<a:theme xmlns:a="http://schemas.openxmlformats.org/drawingml/2006/main" name="STKFC2017">
  <a:themeElements>
    <a:clrScheme name="STK New">
      <a:dk1>
        <a:sysClr val="windowText" lastClr="000000"/>
      </a:dk1>
      <a:lt1>
        <a:sysClr val="window" lastClr="FFFFFF"/>
      </a:lt1>
      <a:dk2>
        <a:srgbClr val="7F7F7F"/>
      </a:dk2>
      <a:lt2>
        <a:srgbClr val="E7E6E6"/>
      </a:lt2>
      <a:accent1>
        <a:srgbClr val="ED1B2E"/>
      </a:accent1>
      <a:accent2>
        <a:srgbClr val="F2F2F2"/>
      </a:accent2>
      <a:accent3>
        <a:srgbClr val="7F7F7F"/>
      </a:accent3>
      <a:accent4>
        <a:srgbClr val="70AD47"/>
      </a:accent4>
      <a:accent5>
        <a:srgbClr val="FFC000"/>
      </a:accent5>
      <a:accent6>
        <a:srgbClr val="ED7D31"/>
      </a:accent6>
      <a:hlink>
        <a:srgbClr val="0563C1"/>
      </a:hlink>
      <a:folHlink>
        <a:srgbClr val="954F72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>
    <a:spDef>
      <a:spPr>
        <a:solidFill>
          <a:schemeClr val="accent5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 vert="horz" wrap="square" lIns="91440" tIns="45720" rIns="91440" bIns="45720" rtlCol="0" anchor="t">
        <a:norm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6" id="{83C41028-0AB2-4A6C-AF08-EBBE9C7404BC}" vid="{F2A86BB9-89F0-4F4B-92BE-77192224EAF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EE0E3E0FE71004EAC72EA3CCEDA2AC7" ma:contentTypeVersion="11" ma:contentTypeDescription="Create a new document." ma:contentTypeScope="" ma:versionID="bd248319852fd38043312bd371cfd799">
  <xsd:schema xmlns:xsd="http://www.w3.org/2001/XMLSchema" xmlns:xs="http://www.w3.org/2001/XMLSchema" xmlns:p="http://schemas.microsoft.com/office/2006/metadata/properties" xmlns:ns1="http://schemas.microsoft.com/sharepoint/v3" xmlns:ns2="e019e350-1b33-43bd-91e0-80e6cb0a1fa0" xmlns:ns3="f5472774-364e-4b58-a413-999b4ffce83c" targetNamespace="http://schemas.microsoft.com/office/2006/metadata/properties" ma:root="true" ma:fieldsID="08ba5def020e52cb3c2147b4eca17784" ns1:_="" ns2:_="" ns3:_="">
    <xsd:import namespace="http://schemas.microsoft.com/sharepoint/v3"/>
    <xsd:import namespace="e019e350-1b33-43bd-91e0-80e6cb0a1fa0"/>
    <xsd:import namespace="f5472774-364e-4b58-a413-999b4ffce83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19e350-1b33-43bd-91e0-80e6cb0a1fa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472774-364e-4b58-a413-999b4ffce83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SharedWithUsers xmlns="f5472774-364e-4b58-a413-999b4ffce83c">
      <UserInfo>
        <DisplayName>Andrew Dick</DisplayName>
        <AccountId>14</AccountId>
        <AccountType/>
      </UserInfo>
      <UserInfo>
        <DisplayName>Matt Finnis</DisplayName>
        <AccountId>29</AccountId>
        <AccountType/>
      </UserInfo>
      <UserInfo>
        <DisplayName>Simon Lethlean</DisplayName>
        <AccountId>30</AccountId>
        <AccountType/>
      </UserInfo>
      <UserInfo>
        <DisplayName>Yohan Pereira</DisplayName>
        <AccountId>45</AccountId>
        <AccountType/>
      </UserInfo>
      <UserInfo>
        <DisplayName>Ben Daley</DisplayName>
        <AccountId>59</AccountId>
        <AccountType/>
      </UserInfo>
      <UserInfo>
        <DisplayName>Mitch Woods</DisplayName>
        <AccountId>80</AccountId>
        <AccountType/>
      </UserInfo>
      <UserInfo>
        <DisplayName>Richard Lee</DisplayName>
        <AccountId>13</AccountId>
        <AccountType/>
      </UserInfo>
      <UserInfo>
        <DisplayName>Megan Fotheringham</DisplayName>
        <AccountId>79</AccountId>
        <AccountType/>
      </UserInfo>
      <UserInfo>
        <DisplayName>Kate Pollock</DisplayName>
        <AccountId>32</AccountId>
        <AccountType/>
      </UserInfo>
      <UserInfo>
        <DisplayName>Calzak Bowen</DisplayName>
        <AccountId>25</AccountId>
        <AccountType/>
      </UserInfo>
      <UserInfo>
        <DisplayName>Chris Larkins</DisplayName>
        <AccountId>23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D3F5E484-367C-487A-B5D9-7E4B865045A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36BCC95-E5EB-4B82-903B-D593B9ADAD30}">
  <ds:schemaRefs>
    <ds:schemaRef ds:uri="e019e350-1b33-43bd-91e0-80e6cb0a1fa0"/>
    <ds:schemaRef ds:uri="f5472774-364e-4b58-a413-999b4ffce83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8CB3672D-B83B-4DCB-AABF-1F34BEB87693}">
  <ds:schemaRefs>
    <ds:schemaRef ds:uri="http://schemas.microsoft.com/office/2006/metadata/properties"/>
    <ds:schemaRef ds:uri="http://purl.org/dc/elements/1.1/"/>
    <ds:schemaRef ds:uri="http://schemas.microsoft.com/sharepoint/v3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f5472774-364e-4b58-a413-999b4ffce83c"/>
    <ds:schemaRef ds:uri="e019e350-1b33-43bd-91e0-80e6cb0a1fa0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2020-Template- USE THIS ONE</Template>
  <TotalTime>337</TotalTime>
  <Words>1472</Words>
  <Application>Microsoft Office PowerPoint</Application>
  <PresentationFormat>Widescreen</PresentationFormat>
  <Paragraphs>150</Paragraphs>
  <Slides>11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7" baseType="lpstr">
      <vt:lpstr>Arial</vt:lpstr>
      <vt:lpstr>Arial Black</vt:lpstr>
      <vt:lpstr>Arial Narrow</vt:lpstr>
      <vt:lpstr>Bebas Neue</vt:lpstr>
      <vt:lpstr>Calibri</vt:lpstr>
      <vt:lpstr>Calibri Light</vt:lpstr>
      <vt:lpstr>Helvetica</vt:lpstr>
      <vt:lpstr>Montserrat</vt:lpstr>
      <vt:lpstr>Montserrat Semi Bold</vt:lpstr>
      <vt:lpstr>Montserrat Ultra Light</vt:lpstr>
      <vt:lpstr>Poppins Light</vt:lpstr>
      <vt:lpstr>Poppins SemiBold</vt:lpstr>
      <vt:lpstr>Trebuchet MS</vt:lpstr>
      <vt:lpstr>Wingdings</vt:lpstr>
      <vt:lpstr>Wingdings 3</vt:lpstr>
      <vt:lpstr>STKFC2017</vt:lpstr>
      <vt:lpstr>PowerPoint Presentation</vt:lpstr>
      <vt:lpstr>Our vision is to create a health &amp; wellbeing hub that serves the future needs of the community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Seaford Operating Model Discussion</dc:title>
  <dc:creator>Richard Lee</dc:creator>
  <cp:lastModifiedBy>Anne Forbes</cp:lastModifiedBy>
  <cp:revision>8</cp:revision>
  <cp:lastPrinted>2016-12-21T00:52:24Z</cp:lastPrinted>
  <dcterms:created xsi:type="dcterms:W3CDTF">2021-03-22T00:50:25Z</dcterms:created>
  <dcterms:modified xsi:type="dcterms:W3CDTF">2021-09-23T05:45:39Z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0x0101007EE0E3E0FE71004EAC72EA3CCEDA2AC7</vt:lpwstr>
  </property>
</Properties>
</file>